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B91A67-4253-4E8B-8B35-AB862076BBEA}">
  <a:tblStyle styleId="{2AB91A67-4253-4E8B-8B35-AB862076B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a97be4a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a97be4a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e367ac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e367ac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a97be4a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a97be4a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a97be4a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a97be4a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a97be4a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a97be4a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Typing commands into the Python interpreter is a great way to experiment with Python's features, but it is not recommended for solving more complex problems.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a97be4a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a97be4a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a97be4a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a97be4a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a97be4ae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a97be4ae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Python?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object-oriented programming language  =&gt; Based around “classes” and “objects”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is high-level =&gt; Simple and easy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Python is interpreted =&gt;  The code goes to the interpreter, which reads the code and then executes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558" y="3194900"/>
            <a:ext cx="4730874" cy="1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r>
              <a:rPr b="1" lang="en"/>
              <a:t> Reserved Words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special meaning to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Should not be used as a name for a variable.</a:t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782975" y="24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{2AB91A67-4253-4E8B-8B35-AB862076BBEA}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lambda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yield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write some Python code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your Replit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 </a:t>
            </a:r>
            <a:r>
              <a:rPr i="1" lang="en"/>
              <a:t>python</a:t>
            </a:r>
            <a:r>
              <a:rPr lang="en"/>
              <a:t> on the shell and the Python interpreter will start to work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75" y="1974400"/>
            <a:ext cx="6967217" cy="28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Let’s write some Python code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print() function prints the specified message to the screen. Let’s try: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print('Hello world!')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 sz="11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 sz="11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print other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you print a number?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303450" y="2961575"/>
            <a:ext cx="57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Writing a program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On your Replit create a file </a:t>
            </a:r>
            <a:r>
              <a:rPr i="1" lang="en" sz="6200"/>
              <a:t>main.py.</a:t>
            </a:r>
            <a:r>
              <a:rPr lang="en" sz="6200"/>
              <a:t> It will contain your Python code. This file is called </a:t>
            </a:r>
            <a:r>
              <a:rPr b="1" lang="en" sz="6200"/>
              <a:t>script</a:t>
            </a:r>
            <a:r>
              <a:rPr lang="en" sz="6200"/>
              <a:t>.</a:t>
            </a:r>
            <a:endParaRPr b="1"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275" y="1713800"/>
            <a:ext cx="5136824" cy="2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68375" y="4188100"/>
            <a:ext cx="58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NOTE: Python scripts always have .py as extension.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Writing a program</a:t>
            </a:r>
            <a:endParaRPr b="1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1600"/>
            <a:ext cx="85206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write in your script the code that prints our traditional Hello World! by typing it inside print() function.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25" y="2054200"/>
            <a:ext cx="6219474" cy="25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your script</a:t>
            </a:r>
            <a:endParaRPr b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866800"/>
            <a:ext cx="8520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 to the shell in Replit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Type python main.py (make sure you are in the directory where the script is located)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Your program will be executed and you will see the result </a:t>
            </a:r>
            <a:r>
              <a:rPr lang="en"/>
              <a:t>in</a:t>
            </a:r>
            <a:r>
              <a:rPr lang="en"/>
              <a:t> the shell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75" y="1856200"/>
            <a:ext cx="6042802" cy="19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43350" y="4008600"/>
            <a:ext cx="7937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more lines of code using the function print()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Then, run your script from the shell again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INDIVIDUAL ACTIVITY</a:t>
            </a:r>
            <a:endParaRPr b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89450" y="1559175"/>
            <a:ext cx="86952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WORK ON “00 LAB - INTRODUCTION”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COMPLETE YOUR DAILY LOG PROGRAMMING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8" name="Google Shape;118;p21"/>
          <p:cNvSpPr txBox="1"/>
          <p:nvPr/>
        </p:nvSpPr>
        <p:spPr>
          <a:xfrm>
            <a:off x="3073400" y="3505200"/>
            <a:ext cx="26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QUESTIONS?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