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40C6E-5BC1-4B62-8D3E-113BB942A9E6}">
  <a:tblStyle styleId="{69B40C6E-5BC1-4B62-8D3E-113BB942A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134442e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134442e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a97be4a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a97be4a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e367ac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e367ac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a97be4a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a97be4a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a97be4ae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a97be4ae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a97be4a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a97be4a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a97be4a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a97be4a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a97be4a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a97be4a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a97be4ae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a97be4ae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INDIVIDUAL ACTIVITY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WORK ON “01 LAB - VARIABLES”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COMPLETE YOUR DAILY LOG PROGRAMMING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073400" y="3124200"/>
            <a:ext cx="267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QUESTIONS?</a:t>
            </a:r>
            <a:endParaRPr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variable?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A variable is a name that refers to a value. This means that when you create a variable you reserve some space in memory to store your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Python assign a value to a variable using the equal sign (=).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Here are some examples: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635650" y="2854600"/>
            <a:ext cx="7266450" cy="1137650"/>
            <a:chOff x="458250" y="2644825"/>
            <a:chExt cx="7266450" cy="113765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250" y="2689275"/>
              <a:ext cx="3486150" cy="99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/>
            <p:nvPr/>
          </p:nvSpPr>
          <p:spPr>
            <a:xfrm>
              <a:off x="4209150" y="2742100"/>
              <a:ext cx="1032000" cy="225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209150" y="3098038"/>
              <a:ext cx="1032000" cy="225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209150" y="3453975"/>
              <a:ext cx="1032000" cy="225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5483175" y="2644825"/>
              <a:ext cx="172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STRING</a:t>
              </a:r>
              <a:endParaRPr b="1" sz="16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5505900" y="2995450"/>
              <a:ext cx="172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INTEGER</a:t>
              </a:r>
              <a:endParaRPr b="1" sz="16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5505900" y="3351375"/>
              <a:ext cx="2218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Old Standard TT"/>
                  <a:ea typeface="Old Standard TT"/>
                  <a:cs typeface="Old Standard TT"/>
                  <a:sym typeface="Old Standard TT"/>
                </a:rPr>
                <a:t>FLOATING POINT</a:t>
              </a:r>
              <a:endParaRPr b="1" sz="16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with variables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790600"/>
            <a:ext cx="8520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use a print statement to </a:t>
            </a:r>
            <a:r>
              <a:rPr lang="en"/>
              <a:t>display</a:t>
            </a:r>
            <a:r>
              <a:rPr lang="en"/>
              <a:t> the value of a variable: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2390800"/>
            <a:ext cx="8520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a variable is the type of the value it refers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Python uses the method type() to </a:t>
            </a:r>
            <a:r>
              <a:rPr lang="en"/>
              <a:t>return</a:t>
            </a:r>
            <a:r>
              <a:rPr lang="en"/>
              <a:t> the class type of the argument (object) passed as parameter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228725"/>
            <a:ext cx="2785875" cy="12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3291100"/>
            <a:ext cx="3178750" cy="13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 names</a:t>
            </a:r>
            <a:endParaRPr b="1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0582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generally choose names for their variables that are meaningful and document what the var</a:t>
            </a:r>
            <a:r>
              <a:rPr lang="en"/>
              <a:t>i</a:t>
            </a:r>
            <a:r>
              <a:rPr lang="en"/>
              <a:t>able is used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can be arbitrarily long.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contain both letters and numbers, but they cannot start with a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legal to use uppercase letters.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variable names with a lowercase letter.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underscore character (_) can appear in a name. It is often used in names with multiple words, such as my_name or favorite_color.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can start with an underscore character, but we generally avoid doing this unless we are writing library code for others to use.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Reserved words</a:t>
            </a:r>
            <a:endParaRPr b="1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Remember special words have </a:t>
            </a:r>
            <a:r>
              <a:rPr lang="en"/>
              <a:t>special meaning to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</a:t>
            </a:r>
            <a:r>
              <a:rPr b="1" lang="en"/>
              <a:t>NOT</a:t>
            </a:r>
            <a:r>
              <a:rPr lang="en"/>
              <a:t> be used as a name for a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303450" y="2961575"/>
            <a:ext cx="57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846750" y="230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{69B40C6E-5BC1-4B62-8D3E-113BB942A9E6}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elif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except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lambda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nonlocal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yield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Statements</a:t>
            </a:r>
            <a:endParaRPr b="1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790600"/>
            <a:ext cx="85206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A statement is a unit of code that the Python interpreter can execute. We have seen two kinds of statements: print being an expression statement and assignment.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/>
              <a:t>A script usually contains a sequence of statements. If there is more than one statement, the results appear one at a time as the statements execute.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/>
              <a:t>For example, the script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00"/>
              <a:t>produces the output</a:t>
            </a:r>
            <a:endParaRPr sz="6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200"/>
          </a:p>
        </p:txBody>
      </p:sp>
      <p:sp>
        <p:nvSpPr>
          <p:cNvPr id="104" name="Google Shape;104;p18"/>
          <p:cNvSpPr txBox="1"/>
          <p:nvPr/>
        </p:nvSpPr>
        <p:spPr>
          <a:xfrm>
            <a:off x="1757625" y="2495475"/>
            <a:ext cx="1482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2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831000" y="3778925"/>
            <a:ext cx="1409400" cy="55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Operators and operands</a:t>
            </a:r>
            <a:endParaRPr b="1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7160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in your script the code that prints our traditional Hello World! by typing it inside print()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Operators</a:t>
            </a:r>
            <a:r>
              <a:rPr lang="en"/>
              <a:t> are special symbols that represent computations like addition and multiplication. The values the operator is applied to are called </a:t>
            </a:r>
            <a:r>
              <a:rPr b="1" i="1" lang="en"/>
              <a:t>operands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2994350" y="28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{69B40C6E-5BC1-4B62-8D3E-113BB942A9E6}</a:tableStyleId>
              </a:tblPr>
              <a:tblGrid>
                <a:gridCol w="382850"/>
                <a:gridCol w="190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exponentiation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Expressions</a:t>
            </a:r>
            <a:endParaRPr b="1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866800"/>
            <a:ext cx="85206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expression is a combination of values, variables, and operators.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value all by itself is considered an expression, and so is a variable. 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Examples (assuming that the variable x has been assigned a value):</a:t>
            </a:r>
            <a:endParaRPr sz="1600"/>
          </a:p>
        </p:txBody>
      </p:sp>
      <p:sp>
        <p:nvSpPr>
          <p:cNvPr id="119" name="Google Shape;119;p20"/>
          <p:cNvSpPr txBox="1"/>
          <p:nvPr/>
        </p:nvSpPr>
        <p:spPr>
          <a:xfrm>
            <a:off x="3218150" y="2133600"/>
            <a:ext cx="15093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x + 5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69175" y="3333575"/>
            <a:ext cx="720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you type the expression 1 +1 in the Python console, it will display 2 as output the interpreter evaluates it and displays the result.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However, an expression all by itself doesn't do anything in a script. So, if you type 1 + 1 in your script you will not get 2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of operations</a:t>
            </a:r>
            <a:endParaRPr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477175" y="1298350"/>
            <a:ext cx="803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For expression with more than one operator Python follows mathematical convention (PEMDAS)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Example: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 * (3-1) = 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1+1)**(5-2) = 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What is the result for the following expressions?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