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D75EFE-AEA9-4BD2-9080-174F8C9C857F}">
  <a:tblStyle styleId="{CED75EFE-AEA9-4BD2-9080-174F8C9C85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erriweather-regular.fntdata"/><Relationship Id="rId14" Type="http://schemas.openxmlformats.org/officeDocument/2006/relationships/font" Target="fonts/OldStandardTT-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4d1e9bf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4d1e9bf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a97be4a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a97be4a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a97be4a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a97be4a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e367acf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e367acf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(part 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table contains names of basketball players, their teams and state</a:t>
            </a:r>
            <a:r>
              <a:rPr lang="en" sz="1200">
                <a:solidFill>
                  <a:srgbClr val="0000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1785875" y="164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{CED75EFE-AEA9-4BD2-9080-174F8C9C857F}</a:tableStyleId>
              </a:tblPr>
              <a:tblGrid>
                <a:gridCol w="1781175"/>
                <a:gridCol w="971550"/>
                <a:gridCol w="16668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32"/>
                          </a:solidFill>
                        </a:rPr>
                        <a:t>Player</a:t>
                      </a:r>
                      <a:endParaRPr b="1"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32"/>
                          </a:solidFill>
                        </a:rPr>
                        <a:t>State</a:t>
                      </a:r>
                      <a:endParaRPr b="1"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32"/>
                          </a:solidFill>
                        </a:rPr>
                        <a:t>Team</a:t>
                      </a:r>
                      <a:endParaRPr b="1"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32"/>
                          </a:solidFill>
                        </a:rPr>
                        <a:t>Giannis Antetokounmpo</a:t>
                      </a:r>
                      <a:endParaRPr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32"/>
                          </a:solidFill>
                        </a:rPr>
                        <a:t>Wisconsin</a:t>
                      </a:r>
                      <a:endParaRPr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32"/>
                          </a:solidFill>
                        </a:rPr>
                        <a:t>Milwaukee Bucks</a:t>
                      </a:r>
                      <a:endParaRPr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32"/>
                          </a:solidFill>
                        </a:rPr>
                        <a:t>Kevin Durant</a:t>
                      </a:r>
                      <a:endParaRPr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32"/>
                          </a:solidFill>
                        </a:rPr>
                        <a:t>New York</a:t>
                      </a:r>
                      <a:endParaRPr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32"/>
                          </a:solidFill>
                        </a:rPr>
                        <a:t>Brooklyn Nets</a:t>
                      </a:r>
                      <a:endParaRPr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32"/>
                          </a:solidFill>
                        </a:rPr>
                        <a:t>Stephen Curry</a:t>
                      </a:r>
                      <a:endParaRPr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32"/>
                          </a:solidFill>
                        </a:rPr>
                        <a:t>California</a:t>
                      </a:r>
                      <a:endParaRPr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32"/>
                          </a:solidFill>
                        </a:rPr>
                        <a:t>Golden State Warriors</a:t>
                      </a:r>
                      <a:endParaRPr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32"/>
                          </a:solidFill>
                        </a:rPr>
                        <a:t>Nikola Jokic</a:t>
                      </a:r>
                      <a:endParaRPr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32"/>
                          </a:solidFill>
                        </a:rPr>
                        <a:t>Colorado</a:t>
                      </a:r>
                      <a:endParaRPr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32"/>
                          </a:solidFill>
                        </a:rPr>
                        <a:t>Denver Nuggets</a:t>
                      </a:r>
                      <a:endParaRPr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32"/>
                          </a:solidFill>
                        </a:rPr>
                        <a:t>Joel Embiid</a:t>
                      </a:r>
                      <a:endParaRPr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32"/>
                          </a:solidFill>
                        </a:rPr>
                        <a:t>Philadelphia</a:t>
                      </a:r>
                      <a:endParaRPr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32"/>
                          </a:solidFill>
                        </a:rPr>
                        <a:t>Philadelphia 76ers</a:t>
                      </a:r>
                      <a:endParaRPr sz="1200">
                        <a:solidFill>
                          <a:srgbClr val="000032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68" name="Google Shape;68;p14"/>
          <p:cNvSpPr txBox="1"/>
          <p:nvPr/>
        </p:nvSpPr>
        <p:spPr>
          <a:xfrm>
            <a:off x="304800" y="304800"/>
            <a:ext cx="30000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13600" y="3807875"/>
            <a:ext cx="79389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26"/>
              <a:t>Work with a partner and think on how you would write a condition(s) including the player name and the state to get the team.</a:t>
            </a:r>
            <a:endParaRPr sz="2726">
              <a:solidFill>
                <a:srgbClr val="0000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Chained conditionals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019200"/>
            <a:ext cx="8520600" cy="24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use them when we have more than 2 branches.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21800" y="1789050"/>
            <a:ext cx="3279900" cy="120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x &lt; y: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'x is less than y'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x &gt; y: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'x is greater than y'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'x and y are equal'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925" y="1554775"/>
            <a:ext cx="3474826" cy="30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92500" y="3450300"/>
            <a:ext cx="4508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 limit on the number of elif statements.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else clause has to be at the end, but there doesn't have to be one.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83100" y="-121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Nested conditionals</a:t>
            </a:r>
            <a:endParaRPr b="1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3100" y="409600"/>
            <a:ext cx="4692000" cy="16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conditional can be nested within another.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could have written the three-branch example like this: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303450" y="2961575"/>
            <a:ext cx="57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866250" y="240300"/>
            <a:ext cx="3780300" cy="136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x == y: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'x and y are equal'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x &lt; y: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'x is less than y'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'x is greater than y'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807" y="1686300"/>
            <a:ext cx="7080016" cy="33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PAIR-PROGRAMMING</a:t>
            </a:r>
            <a:endParaRPr b="1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76400"/>
            <a:ext cx="8520600" cy="22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WORK ON “03 LAB - CONDITIONALS 2” WITH A PARTNER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COMPLETE YOUR DAILY LOG PROGRAMMING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073400" y="3733800"/>
            <a:ext cx="267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QUESTIONS?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