
<file path=[Content_Types].xml><?xml version="1.0" encoding="utf-8"?>
<Types xmlns="http://schemas.openxmlformats.org/package/2006/content-types">
  <Default ContentType="application/xml" Extension="xml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468000" cx="39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7">
          <p15:clr>
            <a:srgbClr val="747775"/>
          </p15:clr>
        </p15:guide>
        <p15:guide id="2" pos="12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7" orient="horz"/>
        <p:guide pos="1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9d78d5298c_0_957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9d78d5298c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d78d5298c_0_1778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d78d5298c_0_1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9d78d5298c_0_551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9d78d5298c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9d78d5298c_0_1083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9d78d5298c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9d78d5298c_0_1095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9d78d5298c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9d78d5298c_0_1119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9d78d5298c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9d78d5298c_0_1131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9d78d5298c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9d78d5298c_0_1143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9d78d5298c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9d78d5298c_0_1155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9d78d5298c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9d78d5298c_0_1167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9d78d5298c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9d78d5298c_0_443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9d78d5298c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9d78d5298c_0_1179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9d78d5298c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9d78d5298c_0_1191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9d78d5298c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9d78d5298c_0_1203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9d78d5298c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9d78d5298c_0_1215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9d78d5298c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9d78d5298c_0_1227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9d78d5298c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9d78d5298c_0_1239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9d78d5298c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9d78d5298c_0_1251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9d78d5298c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9d78d5298c_0_1263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9d78d5298c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9d78d5298c_0_1275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9d78d5298c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9d78d5298c_0_1287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9d78d5298c_0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9d78d5298c_0_455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9d78d5298c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9d78d5298c_0_1299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9d78d5298c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9d78d5298c_0_1311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9d78d5298c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9d78d5298c_0_1773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9d78d5298c_0_1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9d78d5298c_0_1323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9d78d5298c_0_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9d78d5298c_0_1335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9d78d5298c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9d78d5298c_0_1347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9d78d5298c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9d78d5298c_0_1359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9d78d5298c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9d78d5298c_0_1371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9d78d5298c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9d78d5298c_0_1383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9d78d5298c_0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9d78d5298c_0_1395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9d78d5298c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9d78d5298c_0_467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9d78d5298c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9d78d5298c_0_1407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9d78d5298c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9d78d5298c_0_1419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9d78d5298c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9d78d5298c_0_1431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9d78d5298c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9d78d5298c_0_479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9d78d5298c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d78d5298c_0_912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d78d5298c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d78d5298c_0_925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d78d5298c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9d78d5298c_0_938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9d78d5298c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9d78d5298c_0_527:notes"/>
          <p:cNvSpPr/>
          <p:nvPr>
            <p:ph idx="2" type="sldImg"/>
          </p:nvPr>
        </p:nvSpPr>
        <p:spPr>
          <a:xfrm>
            <a:off x="1978574" y="685800"/>
            <a:ext cx="2901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9d78d5298c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499" y="67748"/>
            <a:ext cx="369000" cy="186900"/>
          </a:xfrm>
          <a:prstGeom prst="rect">
            <a:avLst/>
          </a:prstGeom>
        </p:spPr>
        <p:txBody>
          <a:bodyPr anchorCtr="0" anchor="b" bIns="5475" lIns="5475" spcFirstLastPara="1" rIns="5475" wrap="square" tIns="54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1"/>
              <a:buNone/>
              <a:defRPr sz="310"/>
            </a:lvl1pPr>
            <a:lvl2pPr lvl="1" algn="ctr">
              <a:spcBef>
                <a:spcPts val="0"/>
              </a:spcBef>
              <a:spcAft>
                <a:spcPts val="0"/>
              </a:spcAft>
              <a:buSzPts val="311"/>
              <a:buNone/>
              <a:defRPr sz="310"/>
            </a:lvl2pPr>
            <a:lvl3pPr lvl="2" algn="ctr">
              <a:spcBef>
                <a:spcPts val="0"/>
              </a:spcBef>
              <a:spcAft>
                <a:spcPts val="0"/>
              </a:spcAft>
              <a:buSzPts val="311"/>
              <a:buNone/>
              <a:defRPr sz="310"/>
            </a:lvl3pPr>
            <a:lvl4pPr lvl="3" algn="ctr">
              <a:spcBef>
                <a:spcPts val="0"/>
              </a:spcBef>
              <a:spcAft>
                <a:spcPts val="0"/>
              </a:spcAft>
              <a:buSzPts val="311"/>
              <a:buNone/>
              <a:defRPr sz="310"/>
            </a:lvl4pPr>
            <a:lvl5pPr lvl="4" algn="ctr">
              <a:spcBef>
                <a:spcPts val="0"/>
              </a:spcBef>
              <a:spcAft>
                <a:spcPts val="0"/>
              </a:spcAft>
              <a:buSzPts val="311"/>
              <a:buNone/>
              <a:defRPr sz="310"/>
            </a:lvl5pPr>
            <a:lvl6pPr lvl="5" algn="ctr">
              <a:spcBef>
                <a:spcPts val="0"/>
              </a:spcBef>
              <a:spcAft>
                <a:spcPts val="0"/>
              </a:spcAft>
              <a:buSzPts val="311"/>
              <a:buNone/>
              <a:defRPr sz="310"/>
            </a:lvl6pPr>
            <a:lvl7pPr lvl="6" algn="ctr">
              <a:spcBef>
                <a:spcPts val="0"/>
              </a:spcBef>
              <a:spcAft>
                <a:spcPts val="0"/>
              </a:spcAft>
              <a:buSzPts val="311"/>
              <a:buNone/>
              <a:defRPr sz="310"/>
            </a:lvl7pPr>
            <a:lvl8pPr lvl="7" algn="ctr">
              <a:spcBef>
                <a:spcPts val="0"/>
              </a:spcBef>
              <a:spcAft>
                <a:spcPts val="0"/>
              </a:spcAft>
              <a:buSzPts val="311"/>
              <a:buNone/>
              <a:defRPr sz="310"/>
            </a:lvl8pPr>
            <a:lvl9pPr lvl="8" algn="ctr">
              <a:spcBef>
                <a:spcPts val="0"/>
              </a:spcBef>
              <a:spcAft>
                <a:spcPts val="0"/>
              </a:spcAft>
              <a:buSzPts val="311"/>
              <a:buNone/>
              <a:defRPr sz="31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3499" y="257873"/>
            <a:ext cx="369000" cy="72000"/>
          </a:xfrm>
          <a:prstGeom prst="rect">
            <a:avLst/>
          </a:prstGeom>
        </p:spPr>
        <p:txBody>
          <a:bodyPr anchorCtr="0" anchor="t" bIns="5475" lIns="5475" spcFirstLastPara="1" rIns="5475" wrap="square" tIns="5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66917" y="424300"/>
            <a:ext cx="24000" cy="35700"/>
          </a:xfrm>
          <a:prstGeom prst="rect">
            <a:avLst/>
          </a:prstGeom>
        </p:spPr>
        <p:txBody>
          <a:bodyPr anchorCtr="0" anchor="ctr" bIns="5475" lIns="5475" spcFirstLastPara="1" rIns="5475" wrap="square" tIns="5475">
            <a:normAutofit fontScale="85000" lnSpcReduction="20000"/>
          </a:bodyPr>
          <a:lstStyle>
            <a:lvl1pPr lvl="0">
              <a:buNone/>
              <a:defRPr sz="100"/>
            </a:lvl1pPr>
            <a:lvl2pPr lvl="1">
              <a:buNone/>
              <a:defRPr sz="100"/>
            </a:lvl2pPr>
            <a:lvl3pPr lvl="2">
              <a:buNone/>
              <a:defRPr sz="100"/>
            </a:lvl3pPr>
            <a:lvl4pPr lvl="3">
              <a:buNone/>
              <a:defRPr sz="100"/>
            </a:lvl4pPr>
            <a:lvl5pPr lvl="4">
              <a:buNone/>
              <a:defRPr sz="100"/>
            </a:lvl5pPr>
            <a:lvl6pPr lvl="5">
              <a:buNone/>
              <a:defRPr sz="100"/>
            </a:lvl6pPr>
            <a:lvl7pPr lvl="6">
              <a:buNone/>
              <a:defRPr sz="100"/>
            </a:lvl7pPr>
            <a:lvl8pPr lvl="7">
              <a:buNone/>
              <a:defRPr sz="100"/>
            </a:lvl8pPr>
            <a:lvl9pPr lvl="8">
              <a:buNone/>
              <a:defRPr sz="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3499" y="100645"/>
            <a:ext cx="369000" cy="178800"/>
          </a:xfrm>
          <a:prstGeom prst="rect">
            <a:avLst/>
          </a:prstGeom>
        </p:spPr>
        <p:txBody>
          <a:bodyPr anchorCtr="0" anchor="b" bIns="5475" lIns="5475" spcFirstLastPara="1" rIns="5475" wrap="square" tIns="54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17"/>
              <a:buNone/>
              <a:defRPr sz="717"/>
            </a:lvl1pPr>
            <a:lvl2pPr lvl="1" algn="ctr">
              <a:spcBef>
                <a:spcPts val="0"/>
              </a:spcBef>
              <a:spcAft>
                <a:spcPts val="0"/>
              </a:spcAft>
              <a:buSzPts val="717"/>
              <a:buNone/>
              <a:defRPr sz="717"/>
            </a:lvl2pPr>
            <a:lvl3pPr lvl="2" algn="ctr">
              <a:spcBef>
                <a:spcPts val="0"/>
              </a:spcBef>
              <a:spcAft>
                <a:spcPts val="0"/>
              </a:spcAft>
              <a:buSzPts val="717"/>
              <a:buNone/>
              <a:defRPr sz="717"/>
            </a:lvl3pPr>
            <a:lvl4pPr lvl="3" algn="ctr">
              <a:spcBef>
                <a:spcPts val="0"/>
              </a:spcBef>
              <a:spcAft>
                <a:spcPts val="0"/>
              </a:spcAft>
              <a:buSzPts val="717"/>
              <a:buNone/>
              <a:defRPr sz="717"/>
            </a:lvl4pPr>
            <a:lvl5pPr lvl="4" algn="ctr">
              <a:spcBef>
                <a:spcPts val="0"/>
              </a:spcBef>
              <a:spcAft>
                <a:spcPts val="0"/>
              </a:spcAft>
              <a:buSzPts val="717"/>
              <a:buNone/>
              <a:defRPr sz="717"/>
            </a:lvl5pPr>
            <a:lvl6pPr lvl="5" algn="ctr">
              <a:spcBef>
                <a:spcPts val="0"/>
              </a:spcBef>
              <a:spcAft>
                <a:spcPts val="0"/>
              </a:spcAft>
              <a:buSzPts val="717"/>
              <a:buNone/>
              <a:defRPr sz="717"/>
            </a:lvl6pPr>
            <a:lvl7pPr lvl="6" algn="ctr">
              <a:spcBef>
                <a:spcPts val="0"/>
              </a:spcBef>
              <a:spcAft>
                <a:spcPts val="0"/>
              </a:spcAft>
              <a:buSzPts val="717"/>
              <a:buNone/>
              <a:defRPr sz="717"/>
            </a:lvl7pPr>
            <a:lvl8pPr lvl="7" algn="ctr">
              <a:spcBef>
                <a:spcPts val="0"/>
              </a:spcBef>
              <a:spcAft>
                <a:spcPts val="0"/>
              </a:spcAft>
              <a:buSzPts val="717"/>
              <a:buNone/>
              <a:defRPr sz="717"/>
            </a:lvl8pPr>
            <a:lvl9pPr lvl="8" algn="ctr">
              <a:spcBef>
                <a:spcPts val="0"/>
              </a:spcBef>
              <a:spcAft>
                <a:spcPts val="0"/>
              </a:spcAft>
              <a:buSzPts val="717"/>
              <a:buNone/>
              <a:defRPr sz="717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3499" y="286817"/>
            <a:ext cx="369000" cy="118500"/>
          </a:xfrm>
          <a:prstGeom prst="rect">
            <a:avLst/>
          </a:prstGeom>
        </p:spPr>
        <p:txBody>
          <a:bodyPr anchorCtr="0" anchor="t" bIns="5475" lIns="5475" spcFirstLastPara="1" rIns="5475" wrap="square" tIns="5475">
            <a:normAutofit/>
          </a:bodyPr>
          <a:lstStyle>
            <a:lvl1pPr indent="-235433" lvl="0" marL="457200" algn="ctr">
              <a:spcBef>
                <a:spcPts val="0"/>
              </a:spcBef>
              <a:spcAft>
                <a:spcPts val="0"/>
              </a:spcAft>
              <a:buSzPts val="108"/>
              <a:buChar char="●"/>
              <a:defRPr sz="107"/>
            </a:lvl1pPr>
            <a:lvl2pPr indent="-233914" lvl="1" marL="914400" algn="ctr">
              <a:spcBef>
                <a:spcPts val="0"/>
              </a:spcBef>
              <a:spcAft>
                <a:spcPts val="0"/>
              </a:spcAft>
              <a:buChar char="○"/>
              <a:defRPr sz="100"/>
            </a:lvl2pPr>
            <a:lvl3pPr indent="-233914" lvl="2" marL="1371600" algn="ctr">
              <a:spcBef>
                <a:spcPts val="0"/>
              </a:spcBef>
              <a:spcAft>
                <a:spcPts val="0"/>
              </a:spcAft>
              <a:buChar char="■"/>
              <a:defRPr sz="100"/>
            </a:lvl3pPr>
            <a:lvl4pPr indent="-233914" lvl="3" marL="1828800" algn="ctr">
              <a:spcBef>
                <a:spcPts val="0"/>
              </a:spcBef>
              <a:spcAft>
                <a:spcPts val="0"/>
              </a:spcAft>
              <a:buChar char="●"/>
              <a:defRPr sz="100"/>
            </a:lvl4pPr>
            <a:lvl5pPr indent="-233914" lvl="4" marL="2286000" algn="ctr">
              <a:spcBef>
                <a:spcPts val="0"/>
              </a:spcBef>
              <a:spcAft>
                <a:spcPts val="0"/>
              </a:spcAft>
              <a:buChar char="○"/>
              <a:defRPr sz="100"/>
            </a:lvl5pPr>
            <a:lvl6pPr indent="-233914" lvl="5" marL="2743200" algn="ctr">
              <a:spcBef>
                <a:spcPts val="0"/>
              </a:spcBef>
              <a:spcAft>
                <a:spcPts val="0"/>
              </a:spcAft>
              <a:buChar char="■"/>
              <a:defRPr sz="100"/>
            </a:lvl6pPr>
            <a:lvl7pPr indent="-233914" lvl="6" marL="3200400" algn="ctr">
              <a:spcBef>
                <a:spcPts val="0"/>
              </a:spcBef>
              <a:spcAft>
                <a:spcPts val="0"/>
              </a:spcAft>
              <a:buChar char="●"/>
              <a:defRPr sz="100"/>
            </a:lvl7pPr>
            <a:lvl8pPr indent="-233914" lvl="7" marL="3657600" algn="ctr">
              <a:spcBef>
                <a:spcPts val="0"/>
              </a:spcBef>
              <a:spcAft>
                <a:spcPts val="0"/>
              </a:spcAft>
              <a:buChar char="○"/>
              <a:defRPr sz="100"/>
            </a:lvl8pPr>
            <a:lvl9pPr indent="-233914" lvl="8" marL="4114800" algn="ctr">
              <a:spcBef>
                <a:spcPts val="0"/>
              </a:spcBef>
              <a:spcAft>
                <a:spcPts val="0"/>
              </a:spcAft>
              <a:buChar char="■"/>
              <a:defRPr sz="100"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66917" y="424300"/>
            <a:ext cx="24000" cy="35700"/>
          </a:xfrm>
          <a:prstGeom prst="rect">
            <a:avLst/>
          </a:prstGeom>
        </p:spPr>
        <p:txBody>
          <a:bodyPr anchorCtr="0" anchor="ctr" bIns="5475" lIns="5475" spcFirstLastPara="1" rIns="5475" wrap="square" tIns="5475">
            <a:normAutofit fontScale="85000" lnSpcReduction="20000"/>
          </a:bodyPr>
          <a:lstStyle>
            <a:lvl1pPr lvl="0">
              <a:buNone/>
              <a:defRPr sz="100"/>
            </a:lvl1pPr>
            <a:lvl2pPr lvl="1">
              <a:buNone/>
              <a:defRPr sz="100"/>
            </a:lvl2pPr>
            <a:lvl3pPr lvl="2">
              <a:buNone/>
              <a:defRPr sz="100"/>
            </a:lvl3pPr>
            <a:lvl4pPr lvl="3">
              <a:buNone/>
              <a:defRPr sz="100"/>
            </a:lvl4pPr>
            <a:lvl5pPr lvl="4">
              <a:buNone/>
              <a:defRPr sz="100"/>
            </a:lvl5pPr>
            <a:lvl6pPr lvl="5">
              <a:buNone/>
              <a:defRPr sz="100"/>
            </a:lvl6pPr>
            <a:lvl7pPr lvl="6">
              <a:buNone/>
              <a:defRPr sz="100"/>
            </a:lvl7pPr>
            <a:lvl8pPr lvl="7">
              <a:buNone/>
              <a:defRPr sz="100"/>
            </a:lvl8pPr>
            <a:lvl9pPr lvl="8">
              <a:buNone/>
              <a:defRPr sz="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66917" y="424300"/>
            <a:ext cx="24000" cy="35700"/>
          </a:xfrm>
          <a:prstGeom prst="rect">
            <a:avLst/>
          </a:prstGeom>
        </p:spPr>
        <p:txBody>
          <a:bodyPr anchorCtr="0" anchor="ctr" bIns="5475" lIns="5475" spcFirstLastPara="1" rIns="5475" wrap="square" tIns="5475">
            <a:normAutofit fontScale="85000" lnSpcReduction="20000"/>
          </a:bodyPr>
          <a:lstStyle>
            <a:lvl1pPr lvl="0">
              <a:buNone/>
              <a:defRPr sz="100"/>
            </a:lvl1pPr>
            <a:lvl2pPr lvl="1">
              <a:buNone/>
              <a:defRPr sz="100"/>
            </a:lvl2pPr>
            <a:lvl3pPr lvl="2">
              <a:buNone/>
              <a:defRPr sz="100"/>
            </a:lvl3pPr>
            <a:lvl4pPr lvl="3">
              <a:buNone/>
              <a:defRPr sz="100"/>
            </a:lvl4pPr>
            <a:lvl5pPr lvl="4">
              <a:buNone/>
              <a:defRPr sz="100"/>
            </a:lvl5pPr>
            <a:lvl6pPr lvl="5">
              <a:buNone/>
              <a:defRPr sz="100"/>
            </a:lvl6pPr>
            <a:lvl7pPr lvl="6">
              <a:buNone/>
              <a:defRPr sz="100"/>
            </a:lvl7pPr>
            <a:lvl8pPr lvl="7">
              <a:buNone/>
              <a:defRPr sz="100"/>
            </a:lvl8pPr>
            <a:lvl9pPr lvl="8">
              <a:buNone/>
              <a:defRPr sz="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3499" y="195703"/>
            <a:ext cx="369000" cy="76500"/>
          </a:xfrm>
          <a:prstGeom prst="rect">
            <a:avLst/>
          </a:prstGeom>
        </p:spPr>
        <p:txBody>
          <a:bodyPr anchorCtr="0" anchor="ctr" bIns="5475" lIns="5475" spcFirstLastPara="1" rIns="5475" wrap="square" tIns="54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5"/>
              <a:buNone/>
              <a:defRPr sz="215"/>
            </a:lvl1pPr>
            <a:lvl2pPr lvl="1" algn="ctr">
              <a:spcBef>
                <a:spcPts val="0"/>
              </a:spcBef>
              <a:spcAft>
                <a:spcPts val="0"/>
              </a:spcAft>
              <a:buSzPts val="215"/>
              <a:buNone/>
              <a:defRPr sz="215"/>
            </a:lvl2pPr>
            <a:lvl3pPr lvl="2" algn="ctr">
              <a:spcBef>
                <a:spcPts val="0"/>
              </a:spcBef>
              <a:spcAft>
                <a:spcPts val="0"/>
              </a:spcAft>
              <a:buSzPts val="215"/>
              <a:buNone/>
              <a:defRPr sz="215"/>
            </a:lvl3pPr>
            <a:lvl4pPr lvl="3" algn="ctr">
              <a:spcBef>
                <a:spcPts val="0"/>
              </a:spcBef>
              <a:spcAft>
                <a:spcPts val="0"/>
              </a:spcAft>
              <a:buSzPts val="215"/>
              <a:buNone/>
              <a:defRPr sz="215"/>
            </a:lvl4pPr>
            <a:lvl5pPr lvl="4" algn="ctr">
              <a:spcBef>
                <a:spcPts val="0"/>
              </a:spcBef>
              <a:spcAft>
                <a:spcPts val="0"/>
              </a:spcAft>
              <a:buSzPts val="215"/>
              <a:buNone/>
              <a:defRPr sz="215"/>
            </a:lvl5pPr>
            <a:lvl6pPr lvl="5" algn="ctr">
              <a:spcBef>
                <a:spcPts val="0"/>
              </a:spcBef>
              <a:spcAft>
                <a:spcPts val="0"/>
              </a:spcAft>
              <a:buSzPts val="215"/>
              <a:buNone/>
              <a:defRPr sz="215"/>
            </a:lvl6pPr>
            <a:lvl7pPr lvl="6" algn="ctr">
              <a:spcBef>
                <a:spcPts val="0"/>
              </a:spcBef>
              <a:spcAft>
                <a:spcPts val="0"/>
              </a:spcAft>
              <a:buSzPts val="215"/>
              <a:buNone/>
              <a:defRPr sz="215"/>
            </a:lvl7pPr>
            <a:lvl8pPr lvl="7" algn="ctr">
              <a:spcBef>
                <a:spcPts val="0"/>
              </a:spcBef>
              <a:spcAft>
                <a:spcPts val="0"/>
              </a:spcAft>
              <a:buSzPts val="215"/>
              <a:buNone/>
              <a:defRPr sz="215"/>
            </a:lvl8pPr>
            <a:lvl9pPr lvl="8" algn="ctr">
              <a:spcBef>
                <a:spcPts val="0"/>
              </a:spcBef>
              <a:spcAft>
                <a:spcPts val="0"/>
              </a:spcAft>
              <a:buSzPts val="215"/>
              <a:buNone/>
              <a:defRPr sz="215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66917" y="424300"/>
            <a:ext cx="24000" cy="35700"/>
          </a:xfrm>
          <a:prstGeom prst="rect">
            <a:avLst/>
          </a:prstGeom>
        </p:spPr>
        <p:txBody>
          <a:bodyPr anchorCtr="0" anchor="ctr" bIns="5475" lIns="5475" spcFirstLastPara="1" rIns="5475" wrap="square" tIns="5475">
            <a:normAutofit fontScale="85000" lnSpcReduction="20000"/>
          </a:bodyPr>
          <a:lstStyle>
            <a:lvl1pPr lvl="0">
              <a:buNone/>
              <a:defRPr sz="100"/>
            </a:lvl1pPr>
            <a:lvl2pPr lvl="1">
              <a:buNone/>
              <a:defRPr sz="100"/>
            </a:lvl2pPr>
            <a:lvl3pPr lvl="2">
              <a:buNone/>
              <a:defRPr sz="100"/>
            </a:lvl3pPr>
            <a:lvl4pPr lvl="3">
              <a:buNone/>
              <a:defRPr sz="100"/>
            </a:lvl4pPr>
            <a:lvl5pPr lvl="4">
              <a:buNone/>
              <a:defRPr sz="100"/>
            </a:lvl5pPr>
            <a:lvl6pPr lvl="5">
              <a:buNone/>
              <a:defRPr sz="100"/>
            </a:lvl6pPr>
            <a:lvl7pPr lvl="6">
              <a:buNone/>
              <a:defRPr sz="100"/>
            </a:lvl7pPr>
            <a:lvl8pPr lvl="7">
              <a:buNone/>
              <a:defRPr sz="100"/>
            </a:lvl8pPr>
            <a:lvl9pPr lvl="8">
              <a:buNone/>
              <a:defRPr sz="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3499" y="40492"/>
            <a:ext cx="369000" cy="52200"/>
          </a:xfrm>
          <a:prstGeom prst="rect">
            <a:avLst/>
          </a:prstGeom>
        </p:spPr>
        <p:txBody>
          <a:bodyPr anchorCtr="0" anchor="t" bIns="5475" lIns="5475" spcFirstLastPara="1" rIns="5475" wrap="square" tIns="54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1pPr>
            <a:lvl2pPr lvl="1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2pPr>
            <a:lvl3pPr lvl="2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3pPr>
            <a:lvl4pPr lvl="3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4pPr>
            <a:lvl5pPr lvl="4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5pPr>
            <a:lvl6pPr lvl="5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6pPr>
            <a:lvl7pPr lvl="6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7pPr>
            <a:lvl8pPr lvl="7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8pPr>
            <a:lvl9pPr lvl="8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499" y="104862"/>
            <a:ext cx="369000" cy="310800"/>
          </a:xfrm>
          <a:prstGeom prst="rect">
            <a:avLst/>
          </a:prstGeom>
        </p:spPr>
        <p:txBody>
          <a:bodyPr anchorCtr="0" anchor="t" bIns="5475" lIns="5475" spcFirstLastPara="1" rIns="5475" wrap="square" tIns="5475">
            <a:normAutofit/>
          </a:bodyPr>
          <a:lstStyle>
            <a:lvl1pPr indent="-235433" lvl="0" marL="457200">
              <a:spcBef>
                <a:spcPts val="0"/>
              </a:spcBef>
              <a:spcAft>
                <a:spcPts val="0"/>
              </a:spcAft>
              <a:buSzPts val="108"/>
              <a:buChar char="●"/>
              <a:defRPr sz="107"/>
            </a:lvl1pPr>
            <a:lvl2pPr indent="-233914" lvl="1" marL="914400">
              <a:spcBef>
                <a:spcPts val="0"/>
              </a:spcBef>
              <a:spcAft>
                <a:spcPts val="0"/>
              </a:spcAft>
              <a:buChar char="○"/>
              <a:defRPr sz="100"/>
            </a:lvl2pPr>
            <a:lvl3pPr indent="-233914" lvl="2" marL="1371600">
              <a:spcBef>
                <a:spcPts val="0"/>
              </a:spcBef>
              <a:spcAft>
                <a:spcPts val="0"/>
              </a:spcAft>
              <a:buChar char="■"/>
              <a:defRPr sz="100"/>
            </a:lvl3pPr>
            <a:lvl4pPr indent="-233914" lvl="3" marL="1828800">
              <a:spcBef>
                <a:spcPts val="0"/>
              </a:spcBef>
              <a:spcAft>
                <a:spcPts val="0"/>
              </a:spcAft>
              <a:buChar char="●"/>
              <a:defRPr sz="100"/>
            </a:lvl4pPr>
            <a:lvl5pPr indent="-233914" lvl="4" marL="2286000">
              <a:spcBef>
                <a:spcPts val="0"/>
              </a:spcBef>
              <a:spcAft>
                <a:spcPts val="0"/>
              </a:spcAft>
              <a:buChar char="○"/>
              <a:defRPr sz="100"/>
            </a:lvl5pPr>
            <a:lvl6pPr indent="-233914" lvl="5" marL="2743200">
              <a:spcBef>
                <a:spcPts val="0"/>
              </a:spcBef>
              <a:spcAft>
                <a:spcPts val="0"/>
              </a:spcAft>
              <a:buChar char="■"/>
              <a:defRPr sz="100"/>
            </a:lvl6pPr>
            <a:lvl7pPr indent="-233914" lvl="6" marL="3200400">
              <a:spcBef>
                <a:spcPts val="0"/>
              </a:spcBef>
              <a:spcAft>
                <a:spcPts val="0"/>
              </a:spcAft>
              <a:buChar char="●"/>
              <a:defRPr sz="100"/>
            </a:lvl7pPr>
            <a:lvl8pPr indent="-233914" lvl="7" marL="3657600">
              <a:spcBef>
                <a:spcPts val="0"/>
              </a:spcBef>
              <a:spcAft>
                <a:spcPts val="0"/>
              </a:spcAft>
              <a:buChar char="○"/>
              <a:defRPr sz="100"/>
            </a:lvl8pPr>
            <a:lvl9pPr indent="-233914" lvl="8" marL="4114800">
              <a:spcBef>
                <a:spcPts val="0"/>
              </a:spcBef>
              <a:spcAft>
                <a:spcPts val="0"/>
              </a:spcAft>
              <a:buChar char="■"/>
              <a:defRPr sz="1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66917" y="424300"/>
            <a:ext cx="24000" cy="35700"/>
          </a:xfrm>
          <a:prstGeom prst="rect">
            <a:avLst/>
          </a:prstGeom>
        </p:spPr>
        <p:txBody>
          <a:bodyPr anchorCtr="0" anchor="ctr" bIns="5475" lIns="5475" spcFirstLastPara="1" rIns="5475" wrap="square" tIns="5475">
            <a:normAutofit fontScale="85000" lnSpcReduction="20000"/>
          </a:bodyPr>
          <a:lstStyle>
            <a:lvl1pPr lvl="0">
              <a:buNone/>
              <a:defRPr sz="100"/>
            </a:lvl1pPr>
            <a:lvl2pPr lvl="1">
              <a:buNone/>
              <a:defRPr sz="100"/>
            </a:lvl2pPr>
            <a:lvl3pPr lvl="2">
              <a:buNone/>
              <a:defRPr sz="100"/>
            </a:lvl3pPr>
            <a:lvl4pPr lvl="3">
              <a:buNone/>
              <a:defRPr sz="100"/>
            </a:lvl4pPr>
            <a:lvl5pPr lvl="4">
              <a:buNone/>
              <a:defRPr sz="100"/>
            </a:lvl5pPr>
            <a:lvl6pPr lvl="5">
              <a:buNone/>
              <a:defRPr sz="100"/>
            </a:lvl6pPr>
            <a:lvl7pPr lvl="6">
              <a:buNone/>
              <a:defRPr sz="100"/>
            </a:lvl7pPr>
            <a:lvl8pPr lvl="7">
              <a:buNone/>
              <a:defRPr sz="100"/>
            </a:lvl8pPr>
            <a:lvl9pPr lvl="8">
              <a:buNone/>
              <a:defRPr sz="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3499" y="40492"/>
            <a:ext cx="369000" cy="52200"/>
          </a:xfrm>
          <a:prstGeom prst="rect">
            <a:avLst/>
          </a:prstGeom>
        </p:spPr>
        <p:txBody>
          <a:bodyPr anchorCtr="0" anchor="t" bIns="5475" lIns="5475" spcFirstLastPara="1" rIns="5475" wrap="square" tIns="54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1pPr>
            <a:lvl2pPr lvl="1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2pPr>
            <a:lvl3pPr lvl="2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3pPr>
            <a:lvl4pPr lvl="3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4pPr>
            <a:lvl5pPr lvl="4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5pPr>
            <a:lvl6pPr lvl="5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6pPr>
            <a:lvl7pPr lvl="6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7pPr>
            <a:lvl8pPr lvl="7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8pPr>
            <a:lvl9pPr lvl="8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3499" y="104862"/>
            <a:ext cx="173100" cy="310800"/>
          </a:xfrm>
          <a:prstGeom prst="rect">
            <a:avLst/>
          </a:prstGeom>
        </p:spPr>
        <p:txBody>
          <a:bodyPr anchorCtr="0" anchor="t" bIns="5475" lIns="5475" spcFirstLastPara="1" rIns="5475" wrap="square" tIns="5475">
            <a:normAutofit/>
          </a:bodyPr>
          <a:lstStyle>
            <a:lvl1pPr indent="-233914" lvl="0" marL="457200">
              <a:spcBef>
                <a:spcPts val="0"/>
              </a:spcBef>
              <a:spcAft>
                <a:spcPts val="0"/>
              </a:spcAft>
              <a:buChar char="●"/>
              <a:defRPr sz="100"/>
            </a:lvl1pPr>
            <a:lvl2pPr indent="-233155" lvl="1" marL="914400">
              <a:spcBef>
                <a:spcPts val="0"/>
              </a:spcBef>
              <a:spcAft>
                <a:spcPts val="0"/>
              </a:spcAft>
              <a:buChar char="○"/>
              <a:defRPr sz="100"/>
            </a:lvl2pPr>
            <a:lvl3pPr indent="-233155" lvl="2" marL="1371600">
              <a:spcBef>
                <a:spcPts val="0"/>
              </a:spcBef>
              <a:spcAft>
                <a:spcPts val="0"/>
              </a:spcAft>
              <a:buChar char="■"/>
              <a:defRPr sz="100"/>
            </a:lvl3pPr>
            <a:lvl4pPr indent="-233155" lvl="3" marL="1828800">
              <a:spcBef>
                <a:spcPts val="0"/>
              </a:spcBef>
              <a:spcAft>
                <a:spcPts val="0"/>
              </a:spcAft>
              <a:buChar char="●"/>
              <a:defRPr sz="100"/>
            </a:lvl4pPr>
            <a:lvl5pPr indent="-233155" lvl="4" marL="2286000">
              <a:spcBef>
                <a:spcPts val="0"/>
              </a:spcBef>
              <a:spcAft>
                <a:spcPts val="0"/>
              </a:spcAft>
              <a:buChar char="○"/>
              <a:defRPr sz="100"/>
            </a:lvl5pPr>
            <a:lvl6pPr indent="-233155" lvl="5" marL="2743200">
              <a:spcBef>
                <a:spcPts val="0"/>
              </a:spcBef>
              <a:spcAft>
                <a:spcPts val="0"/>
              </a:spcAft>
              <a:buChar char="■"/>
              <a:defRPr sz="100"/>
            </a:lvl6pPr>
            <a:lvl7pPr indent="-233155" lvl="6" marL="3200400">
              <a:spcBef>
                <a:spcPts val="0"/>
              </a:spcBef>
              <a:spcAft>
                <a:spcPts val="0"/>
              </a:spcAft>
              <a:buChar char="●"/>
              <a:defRPr sz="100"/>
            </a:lvl7pPr>
            <a:lvl8pPr indent="-233155" lvl="7" marL="3657600">
              <a:spcBef>
                <a:spcPts val="0"/>
              </a:spcBef>
              <a:spcAft>
                <a:spcPts val="0"/>
              </a:spcAft>
              <a:buChar char="○"/>
              <a:defRPr sz="100"/>
            </a:lvl8pPr>
            <a:lvl9pPr indent="-233155" lvl="8" marL="4114800">
              <a:spcBef>
                <a:spcPts val="0"/>
              </a:spcBef>
              <a:spcAft>
                <a:spcPts val="0"/>
              </a:spcAft>
              <a:buChar char="■"/>
              <a:defRPr sz="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09277" y="104862"/>
            <a:ext cx="173100" cy="310800"/>
          </a:xfrm>
          <a:prstGeom prst="rect">
            <a:avLst/>
          </a:prstGeom>
        </p:spPr>
        <p:txBody>
          <a:bodyPr anchorCtr="0" anchor="t" bIns="5475" lIns="5475" spcFirstLastPara="1" rIns="5475" wrap="square" tIns="5475">
            <a:normAutofit/>
          </a:bodyPr>
          <a:lstStyle>
            <a:lvl1pPr indent="-233914" lvl="0" marL="457200">
              <a:spcBef>
                <a:spcPts val="0"/>
              </a:spcBef>
              <a:spcAft>
                <a:spcPts val="0"/>
              </a:spcAft>
              <a:buChar char="●"/>
              <a:defRPr sz="100"/>
            </a:lvl1pPr>
            <a:lvl2pPr indent="-233155" lvl="1" marL="914400">
              <a:spcBef>
                <a:spcPts val="0"/>
              </a:spcBef>
              <a:spcAft>
                <a:spcPts val="0"/>
              </a:spcAft>
              <a:buChar char="○"/>
              <a:defRPr sz="100"/>
            </a:lvl2pPr>
            <a:lvl3pPr indent="-233155" lvl="2" marL="1371600">
              <a:spcBef>
                <a:spcPts val="0"/>
              </a:spcBef>
              <a:spcAft>
                <a:spcPts val="0"/>
              </a:spcAft>
              <a:buChar char="■"/>
              <a:defRPr sz="100"/>
            </a:lvl3pPr>
            <a:lvl4pPr indent="-233155" lvl="3" marL="1828800">
              <a:spcBef>
                <a:spcPts val="0"/>
              </a:spcBef>
              <a:spcAft>
                <a:spcPts val="0"/>
              </a:spcAft>
              <a:buChar char="●"/>
              <a:defRPr sz="100"/>
            </a:lvl4pPr>
            <a:lvl5pPr indent="-233155" lvl="4" marL="2286000">
              <a:spcBef>
                <a:spcPts val="0"/>
              </a:spcBef>
              <a:spcAft>
                <a:spcPts val="0"/>
              </a:spcAft>
              <a:buChar char="○"/>
              <a:defRPr sz="100"/>
            </a:lvl5pPr>
            <a:lvl6pPr indent="-233155" lvl="5" marL="2743200">
              <a:spcBef>
                <a:spcPts val="0"/>
              </a:spcBef>
              <a:spcAft>
                <a:spcPts val="0"/>
              </a:spcAft>
              <a:buChar char="■"/>
              <a:defRPr sz="100"/>
            </a:lvl6pPr>
            <a:lvl7pPr indent="-233155" lvl="6" marL="3200400">
              <a:spcBef>
                <a:spcPts val="0"/>
              </a:spcBef>
              <a:spcAft>
                <a:spcPts val="0"/>
              </a:spcAft>
              <a:buChar char="●"/>
              <a:defRPr sz="100"/>
            </a:lvl7pPr>
            <a:lvl8pPr indent="-233155" lvl="7" marL="3657600">
              <a:spcBef>
                <a:spcPts val="0"/>
              </a:spcBef>
              <a:spcAft>
                <a:spcPts val="0"/>
              </a:spcAft>
              <a:buChar char="○"/>
              <a:defRPr sz="100"/>
            </a:lvl8pPr>
            <a:lvl9pPr indent="-233155" lvl="8" marL="4114800">
              <a:spcBef>
                <a:spcPts val="0"/>
              </a:spcBef>
              <a:spcAft>
                <a:spcPts val="0"/>
              </a:spcAft>
              <a:buChar char="■"/>
              <a:defRPr sz="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66917" y="424300"/>
            <a:ext cx="24000" cy="35700"/>
          </a:xfrm>
          <a:prstGeom prst="rect">
            <a:avLst/>
          </a:prstGeom>
        </p:spPr>
        <p:txBody>
          <a:bodyPr anchorCtr="0" anchor="ctr" bIns="5475" lIns="5475" spcFirstLastPara="1" rIns="5475" wrap="square" tIns="5475">
            <a:normAutofit fontScale="85000" lnSpcReduction="20000"/>
          </a:bodyPr>
          <a:lstStyle>
            <a:lvl1pPr lvl="0">
              <a:buNone/>
              <a:defRPr sz="100"/>
            </a:lvl1pPr>
            <a:lvl2pPr lvl="1">
              <a:buNone/>
              <a:defRPr sz="100"/>
            </a:lvl2pPr>
            <a:lvl3pPr lvl="2">
              <a:buNone/>
              <a:defRPr sz="100"/>
            </a:lvl3pPr>
            <a:lvl4pPr lvl="3">
              <a:buNone/>
              <a:defRPr sz="100"/>
            </a:lvl4pPr>
            <a:lvl5pPr lvl="4">
              <a:buNone/>
              <a:defRPr sz="100"/>
            </a:lvl5pPr>
            <a:lvl6pPr lvl="5">
              <a:buNone/>
              <a:defRPr sz="100"/>
            </a:lvl6pPr>
            <a:lvl7pPr lvl="6">
              <a:buNone/>
              <a:defRPr sz="100"/>
            </a:lvl7pPr>
            <a:lvl8pPr lvl="7">
              <a:buNone/>
              <a:defRPr sz="100"/>
            </a:lvl8pPr>
            <a:lvl9pPr lvl="8">
              <a:buNone/>
              <a:defRPr sz="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3499" y="40492"/>
            <a:ext cx="369000" cy="52200"/>
          </a:xfrm>
          <a:prstGeom prst="rect">
            <a:avLst/>
          </a:prstGeom>
        </p:spPr>
        <p:txBody>
          <a:bodyPr anchorCtr="0" anchor="t" bIns="5475" lIns="5475" spcFirstLastPara="1" rIns="5475" wrap="square" tIns="54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1pPr>
            <a:lvl2pPr lvl="1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2pPr>
            <a:lvl3pPr lvl="2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3pPr>
            <a:lvl4pPr lvl="3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4pPr>
            <a:lvl5pPr lvl="4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5pPr>
            <a:lvl6pPr lvl="5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6pPr>
            <a:lvl7pPr lvl="6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7pPr>
            <a:lvl8pPr lvl="7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8pPr>
            <a:lvl9pPr lvl="8">
              <a:spcBef>
                <a:spcPts val="0"/>
              </a:spcBef>
              <a:spcAft>
                <a:spcPts val="0"/>
              </a:spcAft>
              <a:buSzPts val="167"/>
              <a:buNone/>
              <a:defRPr sz="167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66917" y="424300"/>
            <a:ext cx="24000" cy="35700"/>
          </a:xfrm>
          <a:prstGeom prst="rect">
            <a:avLst/>
          </a:prstGeom>
        </p:spPr>
        <p:txBody>
          <a:bodyPr anchorCtr="0" anchor="ctr" bIns="5475" lIns="5475" spcFirstLastPara="1" rIns="5475" wrap="square" tIns="5475">
            <a:normAutofit fontScale="85000" lnSpcReduction="20000"/>
          </a:bodyPr>
          <a:lstStyle>
            <a:lvl1pPr lvl="0">
              <a:buNone/>
              <a:defRPr sz="100"/>
            </a:lvl1pPr>
            <a:lvl2pPr lvl="1">
              <a:buNone/>
              <a:defRPr sz="100"/>
            </a:lvl2pPr>
            <a:lvl3pPr lvl="2">
              <a:buNone/>
              <a:defRPr sz="100"/>
            </a:lvl3pPr>
            <a:lvl4pPr lvl="3">
              <a:buNone/>
              <a:defRPr sz="100"/>
            </a:lvl4pPr>
            <a:lvl5pPr lvl="4">
              <a:buNone/>
              <a:defRPr sz="100"/>
            </a:lvl5pPr>
            <a:lvl6pPr lvl="5">
              <a:buNone/>
              <a:defRPr sz="100"/>
            </a:lvl6pPr>
            <a:lvl7pPr lvl="6">
              <a:buNone/>
              <a:defRPr sz="100"/>
            </a:lvl7pPr>
            <a:lvl8pPr lvl="7">
              <a:buNone/>
              <a:defRPr sz="100"/>
            </a:lvl8pPr>
            <a:lvl9pPr lvl="8">
              <a:buNone/>
              <a:defRPr sz="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3499" y="50553"/>
            <a:ext cx="121500" cy="68700"/>
          </a:xfrm>
          <a:prstGeom prst="rect">
            <a:avLst/>
          </a:prstGeom>
        </p:spPr>
        <p:txBody>
          <a:bodyPr anchorCtr="0" anchor="b" bIns="5475" lIns="5475" spcFirstLastPara="1" rIns="5475" wrap="square" tIns="54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3"/>
              <a:buNone/>
              <a:defRPr sz="143"/>
            </a:lvl1pPr>
            <a:lvl2pPr lvl="1">
              <a:spcBef>
                <a:spcPts val="0"/>
              </a:spcBef>
              <a:spcAft>
                <a:spcPts val="0"/>
              </a:spcAft>
              <a:buSzPts val="143"/>
              <a:buNone/>
              <a:defRPr sz="143"/>
            </a:lvl2pPr>
            <a:lvl3pPr lvl="2">
              <a:spcBef>
                <a:spcPts val="0"/>
              </a:spcBef>
              <a:spcAft>
                <a:spcPts val="0"/>
              </a:spcAft>
              <a:buSzPts val="143"/>
              <a:buNone/>
              <a:defRPr sz="143"/>
            </a:lvl3pPr>
            <a:lvl4pPr lvl="3">
              <a:spcBef>
                <a:spcPts val="0"/>
              </a:spcBef>
              <a:spcAft>
                <a:spcPts val="0"/>
              </a:spcAft>
              <a:buSzPts val="143"/>
              <a:buNone/>
              <a:defRPr sz="143"/>
            </a:lvl4pPr>
            <a:lvl5pPr lvl="4">
              <a:spcBef>
                <a:spcPts val="0"/>
              </a:spcBef>
              <a:spcAft>
                <a:spcPts val="0"/>
              </a:spcAft>
              <a:buSzPts val="143"/>
              <a:buNone/>
              <a:defRPr sz="143"/>
            </a:lvl5pPr>
            <a:lvl6pPr lvl="5">
              <a:spcBef>
                <a:spcPts val="0"/>
              </a:spcBef>
              <a:spcAft>
                <a:spcPts val="0"/>
              </a:spcAft>
              <a:buSzPts val="143"/>
              <a:buNone/>
              <a:defRPr sz="143"/>
            </a:lvl6pPr>
            <a:lvl7pPr lvl="6">
              <a:spcBef>
                <a:spcPts val="0"/>
              </a:spcBef>
              <a:spcAft>
                <a:spcPts val="0"/>
              </a:spcAft>
              <a:buSzPts val="143"/>
              <a:buNone/>
              <a:defRPr sz="143"/>
            </a:lvl7pPr>
            <a:lvl8pPr lvl="7">
              <a:spcBef>
                <a:spcPts val="0"/>
              </a:spcBef>
              <a:spcAft>
                <a:spcPts val="0"/>
              </a:spcAft>
              <a:buSzPts val="143"/>
              <a:buNone/>
              <a:defRPr sz="143"/>
            </a:lvl8pPr>
            <a:lvl9pPr lvl="8">
              <a:spcBef>
                <a:spcPts val="0"/>
              </a:spcBef>
              <a:spcAft>
                <a:spcPts val="0"/>
              </a:spcAft>
              <a:buSzPts val="143"/>
              <a:buNone/>
              <a:defRPr sz="143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3499" y="126438"/>
            <a:ext cx="121500" cy="289200"/>
          </a:xfrm>
          <a:prstGeom prst="rect">
            <a:avLst/>
          </a:prstGeom>
        </p:spPr>
        <p:txBody>
          <a:bodyPr anchorCtr="0" anchor="t" bIns="5475" lIns="5475" spcFirstLastPara="1" rIns="5475" wrap="square" tIns="5475">
            <a:normAutofit/>
          </a:bodyPr>
          <a:lstStyle>
            <a:lvl1pPr indent="-233155" lvl="0" marL="457200">
              <a:spcBef>
                <a:spcPts val="0"/>
              </a:spcBef>
              <a:spcAft>
                <a:spcPts val="0"/>
              </a:spcAft>
              <a:buChar char="●"/>
              <a:defRPr sz="100"/>
            </a:lvl1pPr>
            <a:lvl2pPr indent="-233155" lvl="1" marL="914400">
              <a:spcBef>
                <a:spcPts val="0"/>
              </a:spcBef>
              <a:spcAft>
                <a:spcPts val="0"/>
              </a:spcAft>
              <a:buChar char="○"/>
              <a:defRPr sz="100"/>
            </a:lvl2pPr>
            <a:lvl3pPr indent="-233155" lvl="2" marL="1371600">
              <a:spcBef>
                <a:spcPts val="0"/>
              </a:spcBef>
              <a:spcAft>
                <a:spcPts val="0"/>
              </a:spcAft>
              <a:buChar char="■"/>
              <a:defRPr sz="100"/>
            </a:lvl3pPr>
            <a:lvl4pPr indent="-233155" lvl="3" marL="1828800">
              <a:spcBef>
                <a:spcPts val="0"/>
              </a:spcBef>
              <a:spcAft>
                <a:spcPts val="0"/>
              </a:spcAft>
              <a:buChar char="●"/>
              <a:defRPr sz="100"/>
            </a:lvl4pPr>
            <a:lvl5pPr indent="-233155" lvl="4" marL="2286000">
              <a:spcBef>
                <a:spcPts val="0"/>
              </a:spcBef>
              <a:spcAft>
                <a:spcPts val="0"/>
              </a:spcAft>
              <a:buChar char="○"/>
              <a:defRPr sz="100"/>
            </a:lvl5pPr>
            <a:lvl6pPr indent="-233155" lvl="5" marL="2743200">
              <a:spcBef>
                <a:spcPts val="0"/>
              </a:spcBef>
              <a:spcAft>
                <a:spcPts val="0"/>
              </a:spcAft>
              <a:buChar char="■"/>
              <a:defRPr sz="100"/>
            </a:lvl6pPr>
            <a:lvl7pPr indent="-233155" lvl="6" marL="3200400">
              <a:spcBef>
                <a:spcPts val="0"/>
              </a:spcBef>
              <a:spcAft>
                <a:spcPts val="0"/>
              </a:spcAft>
              <a:buChar char="●"/>
              <a:defRPr sz="100"/>
            </a:lvl7pPr>
            <a:lvl8pPr indent="-233155" lvl="7" marL="3657600">
              <a:spcBef>
                <a:spcPts val="0"/>
              </a:spcBef>
              <a:spcAft>
                <a:spcPts val="0"/>
              </a:spcAft>
              <a:buChar char="○"/>
              <a:defRPr sz="100"/>
            </a:lvl8pPr>
            <a:lvl9pPr indent="-233155" lvl="8" marL="4114800">
              <a:spcBef>
                <a:spcPts val="0"/>
              </a:spcBef>
              <a:spcAft>
                <a:spcPts val="0"/>
              </a:spcAft>
              <a:buChar char="■"/>
              <a:defRPr sz="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66917" y="424300"/>
            <a:ext cx="24000" cy="35700"/>
          </a:xfrm>
          <a:prstGeom prst="rect">
            <a:avLst/>
          </a:prstGeom>
        </p:spPr>
        <p:txBody>
          <a:bodyPr anchorCtr="0" anchor="ctr" bIns="5475" lIns="5475" spcFirstLastPara="1" rIns="5475" wrap="square" tIns="5475">
            <a:normAutofit fontScale="85000" lnSpcReduction="20000"/>
          </a:bodyPr>
          <a:lstStyle>
            <a:lvl1pPr lvl="0">
              <a:buNone/>
              <a:defRPr sz="100"/>
            </a:lvl1pPr>
            <a:lvl2pPr lvl="1">
              <a:buNone/>
              <a:defRPr sz="100"/>
            </a:lvl2pPr>
            <a:lvl3pPr lvl="2">
              <a:buNone/>
              <a:defRPr sz="100"/>
            </a:lvl3pPr>
            <a:lvl4pPr lvl="3">
              <a:buNone/>
              <a:defRPr sz="100"/>
            </a:lvl4pPr>
            <a:lvl5pPr lvl="4">
              <a:buNone/>
              <a:defRPr sz="100"/>
            </a:lvl5pPr>
            <a:lvl6pPr lvl="5">
              <a:buNone/>
              <a:defRPr sz="100"/>
            </a:lvl6pPr>
            <a:lvl7pPr lvl="6">
              <a:buNone/>
              <a:defRPr sz="100"/>
            </a:lvl7pPr>
            <a:lvl8pPr lvl="7">
              <a:buNone/>
              <a:defRPr sz="100"/>
            </a:lvl8pPr>
            <a:lvl9pPr lvl="8">
              <a:buNone/>
              <a:defRPr sz="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1231" y="40959"/>
            <a:ext cx="275700" cy="372300"/>
          </a:xfrm>
          <a:prstGeom prst="rect">
            <a:avLst/>
          </a:prstGeom>
        </p:spPr>
        <p:txBody>
          <a:bodyPr anchorCtr="0" anchor="ctr" bIns="5475" lIns="5475" spcFirstLastPara="1" rIns="5475" wrap="square" tIns="54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7"/>
              <a:buNone/>
              <a:defRPr sz="286"/>
            </a:lvl1pPr>
            <a:lvl2pPr lvl="1">
              <a:spcBef>
                <a:spcPts val="0"/>
              </a:spcBef>
              <a:spcAft>
                <a:spcPts val="0"/>
              </a:spcAft>
              <a:buSzPts val="287"/>
              <a:buNone/>
              <a:defRPr sz="286"/>
            </a:lvl2pPr>
            <a:lvl3pPr lvl="2">
              <a:spcBef>
                <a:spcPts val="0"/>
              </a:spcBef>
              <a:spcAft>
                <a:spcPts val="0"/>
              </a:spcAft>
              <a:buSzPts val="287"/>
              <a:buNone/>
              <a:defRPr sz="286"/>
            </a:lvl3pPr>
            <a:lvl4pPr lvl="3">
              <a:spcBef>
                <a:spcPts val="0"/>
              </a:spcBef>
              <a:spcAft>
                <a:spcPts val="0"/>
              </a:spcAft>
              <a:buSzPts val="287"/>
              <a:buNone/>
              <a:defRPr sz="286"/>
            </a:lvl4pPr>
            <a:lvl5pPr lvl="4">
              <a:spcBef>
                <a:spcPts val="0"/>
              </a:spcBef>
              <a:spcAft>
                <a:spcPts val="0"/>
              </a:spcAft>
              <a:buSzPts val="287"/>
              <a:buNone/>
              <a:defRPr sz="286"/>
            </a:lvl5pPr>
            <a:lvl6pPr lvl="5">
              <a:spcBef>
                <a:spcPts val="0"/>
              </a:spcBef>
              <a:spcAft>
                <a:spcPts val="0"/>
              </a:spcAft>
              <a:buSzPts val="287"/>
              <a:buNone/>
              <a:defRPr sz="286"/>
            </a:lvl6pPr>
            <a:lvl7pPr lvl="6">
              <a:spcBef>
                <a:spcPts val="0"/>
              </a:spcBef>
              <a:spcAft>
                <a:spcPts val="0"/>
              </a:spcAft>
              <a:buSzPts val="287"/>
              <a:buNone/>
              <a:defRPr sz="286"/>
            </a:lvl7pPr>
            <a:lvl8pPr lvl="7">
              <a:spcBef>
                <a:spcPts val="0"/>
              </a:spcBef>
              <a:spcAft>
                <a:spcPts val="0"/>
              </a:spcAft>
              <a:buSzPts val="287"/>
              <a:buNone/>
              <a:defRPr sz="286"/>
            </a:lvl8pPr>
            <a:lvl9pPr lvl="8">
              <a:spcBef>
                <a:spcPts val="0"/>
              </a:spcBef>
              <a:spcAft>
                <a:spcPts val="0"/>
              </a:spcAft>
              <a:buSzPts val="287"/>
              <a:buNone/>
              <a:defRPr sz="286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66917" y="424300"/>
            <a:ext cx="24000" cy="35700"/>
          </a:xfrm>
          <a:prstGeom prst="rect">
            <a:avLst/>
          </a:prstGeom>
        </p:spPr>
        <p:txBody>
          <a:bodyPr anchorCtr="0" anchor="ctr" bIns="5475" lIns="5475" spcFirstLastPara="1" rIns="5475" wrap="square" tIns="5475">
            <a:normAutofit fontScale="85000" lnSpcReduction="20000"/>
          </a:bodyPr>
          <a:lstStyle>
            <a:lvl1pPr lvl="0">
              <a:buNone/>
              <a:defRPr sz="100"/>
            </a:lvl1pPr>
            <a:lvl2pPr lvl="1">
              <a:buNone/>
              <a:defRPr sz="100"/>
            </a:lvl2pPr>
            <a:lvl3pPr lvl="2">
              <a:buNone/>
              <a:defRPr sz="100"/>
            </a:lvl3pPr>
            <a:lvl4pPr lvl="3">
              <a:buNone/>
              <a:defRPr sz="100"/>
            </a:lvl4pPr>
            <a:lvl5pPr lvl="4">
              <a:buNone/>
              <a:defRPr sz="100"/>
            </a:lvl5pPr>
            <a:lvl6pPr lvl="5">
              <a:buNone/>
              <a:defRPr sz="100"/>
            </a:lvl6pPr>
            <a:lvl7pPr lvl="6">
              <a:buNone/>
              <a:defRPr sz="100"/>
            </a:lvl7pPr>
            <a:lvl8pPr lvl="7">
              <a:buNone/>
              <a:defRPr sz="100"/>
            </a:lvl8pPr>
            <a:lvl9pPr lvl="8">
              <a:buNone/>
              <a:defRPr sz="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98000" y="-11"/>
            <a:ext cx="198000" cy="46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475" lIns="5475" spcFirstLastPara="1" rIns="5475" wrap="square" tIns="5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1498" y="112205"/>
            <a:ext cx="175200" cy="134700"/>
          </a:xfrm>
          <a:prstGeom prst="rect">
            <a:avLst/>
          </a:prstGeom>
        </p:spPr>
        <p:txBody>
          <a:bodyPr anchorCtr="0" anchor="b" bIns="5475" lIns="5475" spcFirstLastPara="1" rIns="5475" wrap="square" tIns="54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1"/>
              <a:buNone/>
              <a:defRPr sz="251"/>
            </a:lvl1pPr>
            <a:lvl2pPr lvl="1" algn="ctr">
              <a:spcBef>
                <a:spcPts val="0"/>
              </a:spcBef>
              <a:spcAft>
                <a:spcPts val="0"/>
              </a:spcAft>
              <a:buSzPts val="251"/>
              <a:buNone/>
              <a:defRPr sz="251"/>
            </a:lvl2pPr>
            <a:lvl3pPr lvl="2" algn="ctr">
              <a:spcBef>
                <a:spcPts val="0"/>
              </a:spcBef>
              <a:spcAft>
                <a:spcPts val="0"/>
              </a:spcAft>
              <a:buSzPts val="251"/>
              <a:buNone/>
              <a:defRPr sz="251"/>
            </a:lvl3pPr>
            <a:lvl4pPr lvl="3" algn="ctr">
              <a:spcBef>
                <a:spcPts val="0"/>
              </a:spcBef>
              <a:spcAft>
                <a:spcPts val="0"/>
              </a:spcAft>
              <a:buSzPts val="251"/>
              <a:buNone/>
              <a:defRPr sz="251"/>
            </a:lvl4pPr>
            <a:lvl5pPr lvl="4" algn="ctr">
              <a:spcBef>
                <a:spcPts val="0"/>
              </a:spcBef>
              <a:spcAft>
                <a:spcPts val="0"/>
              </a:spcAft>
              <a:buSzPts val="251"/>
              <a:buNone/>
              <a:defRPr sz="251"/>
            </a:lvl5pPr>
            <a:lvl6pPr lvl="5" algn="ctr">
              <a:spcBef>
                <a:spcPts val="0"/>
              </a:spcBef>
              <a:spcAft>
                <a:spcPts val="0"/>
              </a:spcAft>
              <a:buSzPts val="251"/>
              <a:buNone/>
              <a:defRPr sz="251"/>
            </a:lvl6pPr>
            <a:lvl7pPr lvl="6" algn="ctr">
              <a:spcBef>
                <a:spcPts val="0"/>
              </a:spcBef>
              <a:spcAft>
                <a:spcPts val="0"/>
              </a:spcAft>
              <a:buSzPts val="251"/>
              <a:buNone/>
              <a:defRPr sz="251"/>
            </a:lvl7pPr>
            <a:lvl8pPr lvl="7" algn="ctr">
              <a:spcBef>
                <a:spcPts val="0"/>
              </a:spcBef>
              <a:spcAft>
                <a:spcPts val="0"/>
              </a:spcAft>
              <a:buSzPts val="251"/>
              <a:buNone/>
              <a:defRPr sz="251"/>
            </a:lvl8pPr>
            <a:lvl9pPr lvl="8" algn="ctr">
              <a:spcBef>
                <a:spcPts val="0"/>
              </a:spcBef>
              <a:spcAft>
                <a:spcPts val="0"/>
              </a:spcAft>
              <a:buSzPts val="251"/>
              <a:buNone/>
              <a:defRPr sz="251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1498" y="255048"/>
            <a:ext cx="175200" cy="112500"/>
          </a:xfrm>
          <a:prstGeom prst="rect">
            <a:avLst/>
          </a:prstGeom>
        </p:spPr>
        <p:txBody>
          <a:bodyPr anchorCtr="0" anchor="t" bIns="5475" lIns="5475" spcFirstLastPara="1" rIns="5475" wrap="square" tIns="5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"/>
              <a:buNone/>
              <a:defRPr sz="12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"/>
              <a:buNone/>
              <a:defRPr sz="12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"/>
              <a:buNone/>
              <a:defRPr sz="12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"/>
              <a:buNone/>
              <a:defRPr sz="12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"/>
              <a:buNone/>
              <a:defRPr sz="12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"/>
              <a:buNone/>
              <a:defRPr sz="12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"/>
              <a:buNone/>
              <a:defRPr sz="12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"/>
              <a:buNone/>
              <a:defRPr sz="12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"/>
              <a:buNone/>
              <a:defRPr sz="125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13915" y="65883"/>
            <a:ext cx="166200" cy="336000"/>
          </a:xfrm>
          <a:prstGeom prst="rect">
            <a:avLst/>
          </a:prstGeom>
        </p:spPr>
        <p:txBody>
          <a:bodyPr anchorCtr="0" anchor="ctr" bIns="5475" lIns="5475" spcFirstLastPara="1" rIns="5475" wrap="square" tIns="5475">
            <a:normAutofit/>
          </a:bodyPr>
          <a:lstStyle>
            <a:lvl1pPr indent="-235433" lvl="0" marL="457200">
              <a:spcBef>
                <a:spcPts val="0"/>
              </a:spcBef>
              <a:spcAft>
                <a:spcPts val="0"/>
              </a:spcAft>
              <a:buSzPts val="108"/>
              <a:buChar char="●"/>
              <a:defRPr sz="107"/>
            </a:lvl1pPr>
            <a:lvl2pPr indent="-233914" lvl="1" marL="914400">
              <a:spcBef>
                <a:spcPts val="0"/>
              </a:spcBef>
              <a:spcAft>
                <a:spcPts val="0"/>
              </a:spcAft>
              <a:buChar char="○"/>
              <a:defRPr sz="100"/>
            </a:lvl2pPr>
            <a:lvl3pPr indent="-233914" lvl="2" marL="1371600">
              <a:spcBef>
                <a:spcPts val="0"/>
              </a:spcBef>
              <a:spcAft>
                <a:spcPts val="0"/>
              </a:spcAft>
              <a:buChar char="■"/>
              <a:defRPr sz="100"/>
            </a:lvl3pPr>
            <a:lvl4pPr indent="-233914" lvl="3" marL="1828800">
              <a:spcBef>
                <a:spcPts val="0"/>
              </a:spcBef>
              <a:spcAft>
                <a:spcPts val="0"/>
              </a:spcAft>
              <a:buChar char="●"/>
              <a:defRPr sz="100"/>
            </a:lvl4pPr>
            <a:lvl5pPr indent="-233914" lvl="4" marL="2286000">
              <a:spcBef>
                <a:spcPts val="0"/>
              </a:spcBef>
              <a:spcAft>
                <a:spcPts val="0"/>
              </a:spcAft>
              <a:buChar char="○"/>
              <a:defRPr sz="100"/>
            </a:lvl5pPr>
            <a:lvl6pPr indent="-233914" lvl="5" marL="2743200">
              <a:spcBef>
                <a:spcPts val="0"/>
              </a:spcBef>
              <a:spcAft>
                <a:spcPts val="0"/>
              </a:spcAft>
              <a:buChar char="■"/>
              <a:defRPr sz="100"/>
            </a:lvl6pPr>
            <a:lvl7pPr indent="-233914" lvl="6" marL="3200400">
              <a:spcBef>
                <a:spcPts val="0"/>
              </a:spcBef>
              <a:spcAft>
                <a:spcPts val="0"/>
              </a:spcAft>
              <a:buChar char="●"/>
              <a:defRPr sz="100"/>
            </a:lvl7pPr>
            <a:lvl8pPr indent="-233914" lvl="7" marL="3657600">
              <a:spcBef>
                <a:spcPts val="0"/>
              </a:spcBef>
              <a:spcAft>
                <a:spcPts val="0"/>
              </a:spcAft>
              <a:buChar char="○"/>
              <a:defRPr sz="100"/>
            </a:lvl8pPr>
            <a:lvl9pPr indent="-233914" lvl="8" marL="4114800">
              <a:spcBef>
                <a:spcPts val="0"/>
              </a:spcBef>
              <a:spcAft>
                <a:spcPts val="0"/>
              </a:spcAft>
              <a:buChar char="■"/>
              <a:defRPr sz="1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66917" y="424300"/>
            <a:ext cx="24000" cy="35700"/>
          </a:xfrm>
          <a:prstGeom prst="rect">
            <a:avLst/>
          </a:prstGeom>
        </p:spPr>
        <p:txBody>
          <a:bodyPr anchorCtr="0" anchor="ctr" bIns="5475" lIns="5475" spcFirstLastPara="1" rIns="5475" wrap="square" tIns="5475">
            <a:normAutofit fontScale="85000" lnSpcReduction="20000"/>
          </a:bodyPr>
          <a:lstStyle>
            <a:lvl1pPr lvl="0">
              <a:buNone/>
              <a:defRPr sz="100"/>
            </a:lvl1pPr>
            <a:lvl2pPr lvl="1">
              <a:buNone/>
              <a:defRPr sz="100"/>
            </a:lvl2pPr>
            <a:lvl3pPr lvl="2">
              <a:buNone/>
              <a:defRPr sz="100"/>
            </a:lvl3pPr>
            <a:lvl4pPr lvl="3">
              <a:buNone/>
              <a:defRPr sz="100"/>
            </a:lvl4pPr>
            <a:lvl5pPr lvl="4">
              <a:buNone/>
              <a:defRPr sz="100"/>
            </a:lvl5pPr>
            <a:lvl6pPr lvl="5">
              <a:buNone/>
              <a:defRPr sz="100"/>
            </a:lvl6pPr>
            <a:lvl7pPr lvl="6">
              <a:buNone/>
              <a:defRPr sz="100"/>
            </a:lvl7pPr>
            <a:lvl8pPr lvl="7">
              <a:buNone/>
              <a:defRPr sz="100"/>
            </a:lvl8pPr>
            <a:lvl9pPr lvl="8">
              <a:buNone/>
              <a:defRPr sz="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3499" y="384934"/>
            <a:ext cx="259800" cy="54900"/>
          </a:xfrm>
          <a:prstGeom prst="rect">
            <a:avLst/>
          </a:prstGeom>
        </p:spPr>
        <p:txBody>
          <a:bodyPr anchorCtr="0" anchor="ctr" bIns="5475" lIns="5475" spcFirstLastPara="1" rIns="5475" wrap="square" tIns="54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"/>
              <a:buNone/>
              <a:defRPr sz="107"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66917" y="424300"/>
            <a:ext cx="24000" cy="35700"/>
          </a:xfrm>
          <a:prstGeom prst="rect">
            <a:avLst/>
          </a:prstGeom>
        </p:spPr>
        <p:txBody>
          <a:bodyPr anchorCtr="0" anchor="ctr" bIns="5475" lIns="5475" spcFirstLastPara="1" rIns="5475" wrap="square" tIns="5475">
            <a:normAutofit fontScale="85000" lnSpcReduction="20000"/>
          </a:bodyPr>
          <a:lstStyle>
            <a:lvl1pPr lvl="0">
              <a:buNone/>
              <a:defRPr sz="100"/>
            </a:lvl1pPr>
            <a:lvl2pPr lvl="1">
              <a:buNone/>
              <a:defRPr sz="100"/>
            </a:lvl2pPr>
            <a:lvl3pPr lvl="2">
              <a:buNone/>
              <a:defRPr sz="100"/>
            </a:lvl3pPr>
            <a:lvl4pPr lvl="3">
              <a:buNone/>
              <a:defRPr sz="100"/>
            </a:lvl4pPr>
            <a:lvl5pPr lvl="4">
              <a:buNone/>
              <a:defRPr sz="100"/>
            </a:lvl5pPr>
            <a:lvl6pPr lvl="5">
              <a:buNone/>
              <a:defRPr sz="100"/>
            </a:lvl6pPr>
            <a:lvl7pPr lvl="6">
              <a:buNone/>
              <a:defRPr sz="100"/>
            </a:lvl7pPr>
            <a:lvl8pPr lvl="7">
              <a:buNone/>
              <a:defRPr sz="100"/>
            </a:lvl8pPr>
            <a:lvl9pPr lvl="8">
              <a:buNone/>
              <a:defRPr sz="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499" y="40492"/>
            <a:ext cx="369000" cy="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475" lIns="5475" spcFirstLastPara="1" rIns="5475" wrap="square" tIns="54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"/>
              <a:buNone/>
              <a:defRPr sz="16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"/>
              <a:buNone/>
              <a:defRPr sz="167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"/>
              <a:buNone/>
              <a:defRPr sz="167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"/>
              <a:buNone/>
              <a:defRPr sz="167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"/>
              <a:buNone/>
              <a:defRPr sz="167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"/>
              <a:buNone/>
              <a:defRPr sz="167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"/>
              <a:buNone/>
              <a:defRPr sz="167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"/>
              <a:buNone/>
              <a:defRPr sz="167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"/>
              <a:buNone/>
              <a:defRPr sz="167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499" y="104862"/>
            <a:ext cx="369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5475" lIns="5475" spcFirstLastPara="1" rIns="5475" wrap="square" tIns="5475">
            <a:normAutofit/>
          </a:bodyPr>
          <a:lstStyle>
            <a:lvl1pPr indent="-235433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"/>
              <a:buChar char="●"/>
              <a:defRPr sz="107">
                <a:solidFill>
                  <a:schemeClr val="dk2"/>
                </a:solidFill>
              </a:defRPr>
            </a:lvl1pPr>
            <a:lvl2pPr indent="-233914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Char char="○"/>
              <a:defRPr sz="100">
                <a:solidFill>
                  <a:schemeClr val="dk2"/>
                </a:solidFill>
              </a:defRPr>
            </a:lvl2pPr>
            <a:lvl3pPr indent="-233914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Char char="■"/>
              <a:defRPr sz="100">
                <a:solidFill>
                  <a:schemeClr val="dk2"/>
                </a:solidFill>
              </a:defRPr>
            </a:lvl3pPr>
            <a:lvl4pPr indent="-233914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Char char="●"/>
              <a:defRPr sz="100">
                <a:solidFill>
                  <a:schemeClr val="dk2"/>
                </a:solidFill>
              </a:defRPr>
            </a:lvl4pPr>
            <a:lvl5pPr indent="-233914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Char char="○"/>
              <a:defRPr sz="100">
                <a:solidFill>
                  <a:schemeClr val="dk2"/>
                </a:solidFill>
              </a:defRPr>
            </a:lvl5pPr>
            <a:lvl6pPr indent="-233914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Char char="■"/>
              <a:defRPr sz="100">
                <a:solidFill>
                  <a:schemeClr val="dk2"/>
                </a:solidFill>
              </a:defRPr>
            </a:lvl6pPr>
            <a:lvl7pPr indent="-233914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Char char="●"/>
              <a:defRPr sz="100">
                <a:solidFill>
                  <a:schemeClr val="dk2"/>
                </a:solidFill>
              </a:defRPr>
            </a:lvl7pPr>
            <a:lvl8pPr indent="-233914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Char char="○"/>
              <a:defRPr sz="100">
                <a:solidFill>
                  <a:schemeClr val="dk2"/>
                </a:solidFill>
              </a:defRPr>
            </a:lvl8pPr>
            <a:lvl9pPr indent="-233914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Char char="■"/>
              <a:defRPr sz="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66917" y="424300"/>
            <a:ext cx="24000" cy="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75" lIns="5475" spcFirstLastPara="1" rIns="5475" wrap="square" tIns="5475">
            <a:normAutofit fontScale="85000" lnSpcReduction="20000"/>
          </a:bodyPr>
          <a:lstStyle>
            <a:lvl1pPr lvl="0" algn="r">
              <a:buNone/>
              <a:defRPr sz="100">
                <a:solidFill>
                  <a:schemeClr val="dk2"/>
                </a:solidFill>
              </a:defRPr>
            </a:lvl1pPr>
            <a:lvl2pPr lvl="1" algn="r">
              <a:buNone/>
              <a:defRPr sz="100">
                <a:solidFill>
                  <a:schemeClr val="dk2"/>
                </a:solidFill>
              </a:defRPr>
            </a:lvl2pPr>
            <a:lvl3pPr lvl="2" algn="r">
              <a:buNone/>
              <a:defRPr sz="100">
                <a:solidFill>
                  <a:schemeClr val="dk2"/>
                </a:solidFill>
              </a:defRPr>
            </a:lvl3pPr>
            <a:lvl4pPr lvl="3" algn="r">
              <a:buNone/>
              <a:defRPr sz="100">
                <a:solidFill>
                  <a:schemeClr val="dk2"/>
                </a:solidFill>
              </a:defRPr>
            </a:lvl4pPr>
            <a:lvl5pPr lvl="4" algn="r">
              <a:buNone/>
              <a:defRPr sz="100">
                <a:solidFill>
                  <a:schemeClr val="dk2"/>
                </a:solidFill>
              </a:defRPr>
            </a:lvl5pPr>
            <a:lvl6pPr lvl="5" algn="r">
              <a:buNone/>
              <a:defRPr sz="100">
                <a:solidFill>
                  <a:schemeClr val="dk2"/>
                </a:solidFill>
              </a:defRPr>
            </a:lvl6pPr>
            <a:lvl7pPr lvl="6" algn="r">
              <a:buNone/>
              <a:defRPr sz="100">
                <a:solidFill>
                  <a:schemeClr val="dk2"/>
                </a:solidFill>
              </a:defRPr>
            </a:lvl7pPr>
            <a:lvl8pPr lvl="7" algn="r">
              <a:buNone/>
              <a:defRPr sz="100">
                <a:solidFill>
                  <a:schemeClr val="dk2"/>
                </a:solidFill>
              </a:defRPr>
            </a:lvl8pPr>
            <a:lvl9pPr lvl="8" algn="r">
              <a:buNone/>
              <a:defRPr sz="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0"/>
            <a:ext cx="396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47300" y="97625"/>
            <a:ext cx="240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EDIT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1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0" y="359100"/>
            <a:ext cx="396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0" y="0"/>
            <a:ext cx="396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0" y="95325"/>
            <a:ext cx="3882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CC0000"/>
                </a:solidFill>
              </a:rPr>
              <a:t>DELETE</a:t>
            </a:r>
            <a:endParaRPr sz="550">
              <a:solidFill>
                <a:srgbClr val="CC0000"/>
              </a:solidFill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0</a:t>
            </a:r>
            <a:endParaRPr sz="16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/>
        </p:nvSpPr>
        <p:spPr>
          <a:xfrm>
            <a:off x="0" y="0"/>
            <a:ext cx="396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0" y="95325"/>
            <a:ext cx="3882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CC0000"/>
                </a:solidFill>
              </a:rPr>
              <a:t>RUB OUT</a:t>
            </a:r>
            <a:endParaRPr sz="550">
              <a:solidFill>
                <a:srgbClr val="CC0000"/>
              </a:solidFill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0</a:t>
            </a:r>
            <a:endParaRPr sz="16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PLOT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147300" y="97625"/>
            <a:ext cx="240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7">
                <a:solidFill>
                  <a:srgbClr val="CC0000"/>
                </a:solidFill>
              </a:rPr>
              <a:t>＂＂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Q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SIN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UNPLOT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147300" y="97625"/>
            <a:ext cx="240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OR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W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COS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REM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147300" y="97625"/>
            <a:ext cx="240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STEP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E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TAN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RUN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147300" y="97625"/>
            <a:ext cx="240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&lt;=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R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INT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RAND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147300" y="97625"/>
            <a:ext cx="240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&lt;&gt;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T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RND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RETURN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147300" y="97625"/>
            <a:ext cx="240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&gt;=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Y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STR$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IF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147300" y="97625"/>
            <a:ext cx="195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$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U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CHR$</a:t>
            </a:r>
            <a:endParaRPr sz="7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INPUT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147300" y="97625"/>
            <a:ext cx="195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(  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I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272" name="Google Shape;272;p31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CODE</a:t>
            </a:r>
            <a:endParaRPr sz="7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0" y="0"/>
            <a:ext cx="396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47300" y="97625"/>
            <a:ext cx="240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AND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2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0" y="359100"/>
            <a:ext cx="396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POKE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147300" y="97625"/>
            <a:ext cx="195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)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O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PEEK</a:t>
            </a:r>
            <a:endParaRPr sz="7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PRINT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147300" y="97625"/>
            <a:ext cx="195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7">
                <a:solidFill>
                  <a:srgbClr val="CC0000"/>
                </a:solidFill>
              </a:rPr>
              <a:t>＂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P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TAB</a:t>
            </a:r>
            <a:endParaRPr sz="7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NEW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121725" y="97625"/>
            <a:ext cx="2658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STOP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A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ARCSIN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SAVE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307" name="Google Shape;307;p35"/>
          <p:cNvSpPr txBox="1"/>
          <p:nvPr/>
        </p:nvSpPr>
        <p:spPr>
          <a:xfrm>
            <a:off x="54375" y="94250"/>
            <a:ext cx="334500" cy="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7">
                <a:solidFill>
                  <a:srgbClr val="CC0000"/>
                </a:solidFill>
              </a:rPr>
              <a:t>LPRINT</a:t>
            </a:r>
            <a:endParaRPr sz="607">
              <a:solidFill>
                <a:srgbClr val="CC0000"/>
              </a:solidFill>
            </a:endParaRPr>
          </a:p>
        </p:txBody>
      </p:sp>
      <p:sp>
        <p:nvSpPr>
          <p:cNvPr id="308" name="Google Shape;308;p35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S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309" name="Google Shape;309;p35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ARCCOS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310" name="Google Shape;310;p35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DIM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320" name="Google Shape;320;p36"/>
          <p:cNvSpPr txBox="1"/>
          <p:nvPr/>
        </p:nvSpPr>
        <p:spPr>
          <a:xfrm>
            <a:off x="108150" y="97625"/>
            <a:ext cx="2796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SLOW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321" name="Google Shape;321;p36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D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ARCTAN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6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6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FOR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333" name="Google Shape;333;p37"/>
          <p:cNvSpPr txBox="1"/>
          <p:nvPr/>
        </p:nvSpPr>
        <p:spPr>
          <a:xfrm>
            <a:off x="147300" y="97625"/>
            <a:ext cx="240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FAST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334" name="Google Shape;334;p37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F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SGN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GOTO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346" name="Google Shape;346;p38"/>
          <p:cNvSpPr txBox="1"/>
          <p:nvPr/>
        </p:nvSpPr>
        <p:spPr>
          <a:xfrm>
            <a:off x="147300" y="97625"/>
            <a:ext cx="240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LLIST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347" name="Google Shape;347;p38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G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348" name="Google Shape;348;p38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ABS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GOSUB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147300" y="97625"/>
            <a:ext cx="195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* </a:t>
            </a:r>
            <a:r>
              <a:rPr lang="en" sz="707">
                <a:solidFill>
                  <a:srgbClr val="CC0000"/>
                </a:solidFill>
              </a:rPr>
              <a:t>*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360" name="Google Shape;360;p39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H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361" name="Google Shape;361;p39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SQR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362" name="Google Shape;362;p39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LOAD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372" name="Google Shape;372;p40"/>
          <p:cNvSpPr txBox="1"/>
          <p:nvPr/>
        </p:nvSpPr>
        <p:spPr>
          <a:xfrm>
            <a:off x="147300" y="97625"/>
            <a:ext cx="1944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—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373" name="Google Shape;373;p40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J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374" name="Google Shape;374;p40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VAL</a:t>
            </a:r>
            <a:endParaRPr sz="7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LIST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380" name="Google Shape;380;p41"/>
          <p:cNvSpPr txBox="1"/>
          <p:nvPr/>
        </p:nvSpPr>
        <p:spPr>
          <a:xfrm>
            <a:off x="147300" y="97625"/>
            <a:ext cx="1944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+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381" name="Google Shape;381;p41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K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382" name="Google Shape;382;p41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LEN</a:t>
            </a:r>
            <a:endParaRPr sz="7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0" y="0"/>
            <a:ext cx="396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34175" y="97625"/>
            <a:ext cx="2535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THEN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3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0" y="359100"/>
            <a:ext cx="396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LET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388" name="Google Shape;388;p42"/>
          <p:cNvSpPr txBox="1"/>
          <p:nvPr/>
        </p:nvSpPr>
        <p:spPr>
          <a:xfrm>
            <a:off x="147300" y="97625"/>
            <a:ext cx="1956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=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389" name="Google Shape;389;p42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L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390" name="Google Shape;390;p42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USR</a:t>
            </a:r>
            <a:endParaRPr sz="7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/>
        </p:nvSpPr>
        <p:spPr>
          <a:xfrm>
            <a:off x="100" y="97625"/>
            <a:ext cx="387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CC0000"/>
                </a:solidFill>
              </a:rPr>
              <a:t>FUNCTION</a:t>
            </a:r>
            <a:endParaRPr sz="550">
              <a:solidFill>
                <a:srgbClr val="CC0000"/>
              </a:solidFill>
            </a:endParaRPr>
          </a:p>
        </p:txBody>
      </p:sp>
      <p:sp>
        <p:nvSpPr>
          <p:cNvPr id="396" name="Google Shape;396;p43"/>
          <p:cNvSpPr txBox="1"/>
          <p:nvPr/>
        </p:nvSpPr>
        <p:spPr>
          <a:xfrm>
            <a:off x="100" y="293450"/>
            <a:ext cx="3960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7">
                <a:solidFill>
                  <a:schemeClr val="dk1"/>
                </a:solidFill>
              </a:rPr>
              <a:t>ENTER</a:t>
            </a:r>
            <a:endParaRPr sz="9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/>
        </p:nvSpPr>
        <p:spPr>
          <a:xfrm>
            <a:off x="0" y="79525"/>
            <a:ext cx="3876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CC0000"/>
                </a:solidFill>
              </a:rPr>
              <a:t>FUNCTION</a:t>
            </a:r>
            <a:endParaRPr sz="550">
              <a:solidFill>
                <a:srgbClr val="CC0000"/>
              </a:solidFill>
            </a:endParaRPr>
          </a:p>
        </p:txBody>
      </p:sp>
      <p:sp>
        <p:nvSpPr>
          <p:cNvPr id="402" name="Google Shape;402;p44"/>
          <p:cNvSpPr txBox="1"/>
          <p:nvPr/>
        </p:nvSpPr>
        <p:spPr>
          <a:xfrm>
            <a:off x="0" y="188700"/>
            <a:ext cx="396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7">
                <a:solidFill>
                  <a:schemeClr val="dk1"/>
                </a:solidFill>
              </a:rPr>
              <a:t>NEW LINE</a:t>
            </a:r>
            <a:endParaRPr sz="9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/>
          <p:nvPr/>
        </p:nvSpPr>
        <p:spPr>
          <a:xfrm>
            <a:off x="0" y="156450"/>
            <a:ext cx="396000" cy="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7">
                <a:solidFill>
                  <a:srgbClr val="CC0000"/>
                </a:solidFill>
              </a:rPr>
              <a:t>SHIFT</a:t>
            </a:r>
            <a:endParaRPr b="1" sz="1007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COPY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413" name="Google Shape;413;p46"/>
          <p:cNvSpPr txBox="1"/>
          <p:nvPr/>
        </p:nvSpPr>
        <p:spPr>
          <a:xfrm>
            <a:off x="147300" y="97625"/>
            <a:ext cx="195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: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414" name="Google Shape;414;p46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Z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415" name="Google Shape;415;p46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LN</a:t>
            </a:r>
            <a:endParaRPr sz="7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CLEAR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421" name="Google Shape;421;p47"/>
          <p:cNvSpPr txBox="1"/>
          <p:nvPr/>
        </p:nvSpPr>
        <p:spPr>
          <a:xfrm>
            <a:off x="147300" y="97625"/>
            <a:ext cx="195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;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422" name="Google Shape;422;p47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X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423" name="Google Shape;423;p47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EXP</a:t>
            </a:r>
            <a:endParaRPr sz="7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CONT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429" name="Google Shape;429;p48"/>
          <p:cNvSpPr txBox="1"/>
          <p:nvPr/>
        </p:nvSpPr>
        <p:spPr>
          <a:xfrm>
            <a:off x="147300" y="97625"/>
            <a:ext cx="195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?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430" name="Google Shape;430;p48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C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431" name="Google Shape;431;p48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AT</a:t>
            </a:r>
            <a:endParaRPr sz="7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CLS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437" name="Google Shape;437;p49"/>
          <p:cNvSpPr txBox="1"/>
          <p:nvPr/>
        </p:nvSpPr>
        <p:spPr>
          <a:xfrm>
            <a:off x="147300" y="97625"/>
            <a:ext cx="195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/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438" name="Google Shape;438;p49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V</a:t>
            </a:r>
            <a:endParaRPr sz="16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SCROLL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444" name="Google Shape;444;p50"/>
          <p:cNvSpPr txBox="1"/>
          <p:nvPr/>
        </p:nvSpPr>
        <p:spPr>
          <a:xfrm>
            <a:off x="147300" y="97625"/>
            <a:ext cx="195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*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445" name="Google Shape;445;p50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B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446" name="Google Shape;446;p50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IN KEY$</a:t>
            </a:r>
            <a:endParaRPr sz="7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NEXT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452" name="Google Shape;452;p51"/>
          <p:cNvSpPr txBox="1"/>
          <p:nvPr/>
        </p:nvSpPr>
        <p:spPr>
          <a:xfrm>
            <a:off x="147300" y="97625"/>
            <a:ext cx="1956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&lt;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453" name="Google Shape;453;p51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N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454" name="Google Shape;454;p51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NOT</a:t>
            </a:r>
            <a:endParaRPr sz="7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0"/>
            <a:ext cx="396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47300" y="97625"/>
            <a:ext cx="240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TO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4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0" y="359100"/>
            <a:ext cx="396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2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PAUSE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460" name="Google Shape;460;p52"/>
          <p:cNvSpPr txBox="1"/>
          <p:nvPr/>
        </p:nvSpPr>
        <p:spPr>
          <a:xfrm>
            <a:off x="147300" y="97625"/>
            <a:ext cx="195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&gt;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461" name="Google Shape;461;p52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M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462" name="Google Shape;462;p52"/>
          <p:cNvSpPr txBox="1"/>
          <p:nvPr/>
        </p:nvSpPr>
        <p:spPr>
          <a:xfrm>
            <a:off x="9000" y="328200"/>
            <a:ext cx="3870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7">
                <a:solidFill>
                  <a:schemeClr val="dk1"/>
                </a:solidFill>
              </a:rPr>
              <a:t>𝝿</a:t>
            </a:r>
            <a:endParaRPr sz="9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468" name="Google Shape;468;p53"/>
          <p:cNvSpPr txBox="1"/>
          <p:nvPr/>
        </p:nvSpPr>
        <p:spPr>
          <a:xfrm>
            <a:off x="147300" y="97625"/>
            <a:ext cx="1950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7">
                <a:solidFill>
                  <a:srgbClr val="CC0000"/>
                </a:solidFill>
              </a:rPr>
              <a:t>,</a:t>
            </a:r>
            <a:endParaRPr sz="907">
              <a:solidFill>
                <a:srgbClr val="CC0000"/>
              </a:solidFill>
            </a:endParaRPr>
          </a:p>
        </p:txBody>
      </p:sp>
      <p:sp>
        <p:nvSpPr>
          <p:cNvPr id="469" name="Google Shape;469;p53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.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470" name="Google Shape;470;p53"/>
          <p:cNvSpPr txBox="1"/>
          <p:nvPr/>
        </p:nvSpPr>
        <p:spPr>
          <a:xfrm>
            <a:off x="9100" y="35910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4"/>
          <p:cNvSpPr txBox="1"/>
          <p:nvPr/>
        </p:nvSpPr>
        <p:spPr>
          <a:xfrm>
            <a:off x="9000" y="0"/>
            <a:ext cx="387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chemeClr val="dk1"/>
                </a:solidFill>
              </a:rPr>
              <a:t>BREAK</a:t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476" name="Google Shape;476;p54"/>
          <p:cNvSpPr txBox="1"/>
          <p:nvPr/>
        </p:nvSpPr>
        <p:spPr>
          <a:xfrm>
            <a:off x="147300" y="97625"/>
            <a:ext cx="1956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7">
                <a:solidFill>
                  <a:srgbClr val="CC0000"/>
                </a:solidFill>
              </a:rPr>
              <a:t>£</a:t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477" name="Google Shape;477;p54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478" name="Google Shape;478;p54"/>
          <p:cNvSpPr txBox="1"/>
          <p:nvPr/>
        </p:nvSpPr>
        <p:spPr>
          <a:xfrm>
            <a:off x="100" y="298350"/>
            <a:ext cx="3960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7">
                <a:solidFill>
                  <a:schemeClr val="dk1"/>
                </a:solidFill>
              </a:rPr>
              <a:t>SPACE</a:t>
            </a:r>
            <a:endParaRPr sz="9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0" y="0"/>
            <a:ext cx="396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51300" y="100450"/>
            <a:ext cx="240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5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0" y="359100"/>
            <a:ext cx="396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81150" y="113300"/>
            <a:ext cx="180600" cy="933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0" y="0"/>
            <a:ext cx="396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51300" y="100450"/>
            <a:ext cx="240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6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0" y="359100"/>
            <a:ext cx="396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81150" y="113300"/>
            <a:ext cx="180600" cy="933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0" y="0"/>
            <a:ext cx="396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151300" y="100450"/>
            <a:ext cx="240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7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0" y="359100"/>
            <a:ext cx="396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181150" y="113300"/>
            <a:ext cx="180600" cy="933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251300" y="233825"/>
            <a:ext cx="108000" cy="10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0" y="0"/>
            <a:ext cx="396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51300" y="100450"/>
            <a:ext cx="2403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rgbClr val="CC0000"/>
              </a:solidFill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8</a:t>
            </a:r>
            <a:endParaRPr sz="1607">
              <a:solidFill>
                <a:schemeClr val="dk1"/>
              </a:solidFill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0" y="359100"/>
            <a:ext cx="396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250750" y="2340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305050" y="2340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250750" y="288300"/>
            <a:ext cx="54300" cy="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305050" y="288300"/>
            <a:ext cx="54300" cy="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150" y="113300"/>
            <a:ext cx="180600" cy="93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0" y="0"/>
            <a:ext cx="396000" cy="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7">
              <a:solidFill>
                <a:schemeClr val="dk1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0" y="95325"/>
            <a:ext cx="388200" cy="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CC0000"/>
                </a:solidFill>
              </a:rPr>
              <a:t>GRAPHICS</a:t>
            </a:r>
            <a:endParaRPr sz="550">
              <a:solidFill>
                <a:srgbClr val="CC0000"/>
              </a:solidFill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0" y="123025"/>
            <a:ext cx="180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1"/>
                </a:solidFill>
              </a:rPr>
              <a:t>9</a:t>
            </a:r>
            <a:endParaRPr sz="16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