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8" r:id="rId5"/>
  </p:sldIdLst>
  <p:sldSz cx="384048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810D3-471E-4D0F-A972-EE37187B2C82}" v="4" dt="2023-04-21T18:20:1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6429" autoAdjust="0"/>
  </p:normalViewPr>
  <p:slideViewPr>
    <p:cSldViewPr snapToGrid="0">
      <p:cViewPr varScale="1">
        <p:scale>
          <a:sx n="17" d="100"/>
          <a:sy n="17" d="100"/>
        </p:scale>
        <p:origin x="1838" y="110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y" userId="b9a55652e1e422c6" providerId="LiveId" clId="{B48810D3-471E-4D0F-A972-EE37187B2C82}"/>
    <pc:docChg chg="undo custSel modSld">
      <pc:chgData name="Jonathan Ray" userId="b9a55652e1e422c6" providerId="LiveId" clId="{B48810D3-471E-4D0F-A972-EE37187B2C82}" dt="2023-04-21T18:20:18.568" v="73" actId="1076"/>
      <pc:docMkLst>
        <pc:docMk/>
      </pc:docMkLst>
      <pc:sldChg chg="addSp delSp modSp mod">
        <pc:chgData name="Jonathan Ray" userId="b9a55652e1e422c6" providerId="LiveId" clId="{B48810D3-471E-4D0F-A972-EE37187B2C82}" dt="2023-04-21T18:20:18.568" v="73" actId="1076"/>
        <pc:sldMkLst>
          <pc:docMk/>
          <pc:sldMk cId="1439006157" sldId="258"/>
        </pc:sldMkLst>
        <pc:spChg chg="add mod">
          <ac:chgData name="Jonathan Ray" userId="b9a55652e1e422c6" providerId="LiveId" clId="{B48810D3-471E-4D0F-A972-EE37187B2C82}" dt="2023-04-21T18:17:13.009" v="27" actId="20577"/>
          <ac:spMkLst>
            <pc:docMk/>
            <pc:sldMk cId="1439006157" sldId="258"/>
            <ac:spMk id="3" creationId="{D63DEDB6-DC4C-C333-D4A7-905BC4B34EFF}"/>
          </ac:spMkLst>
        </pc:spChg>
        <pc:spChg chg="add mod">
          <ac:chgData name="Jonathan Ray" userId="b9a55652e1e422c6" providerId="LiveId" clId="{B48810D3-471E-4D0F-A972-EE37187B2C82}" dt="2023-04-21T18:18:29.214" v="49" actId="20577"/>
          <ac:spMkLst>
            <pc:docMk/>
            <pc:sldMk cId="1439006157" sldId="258"/>
            <ac:spMk id="8" creationId="{6B539B43-F688-8CDC-1ADF-5582C68FB58E}"/>
          </ac:spMkLst>
        </pc:spChg>
        <pc:spChg chg="add mod">
          <ac:chgData name="Jonathan Ray" userId="b9a55652e1e422c6" providerId="LiveId" clId="{B48810D3-471E-4D0F-A972-EE37187B2C82}" dt="2023-04-21T18:19:32.152" v="62" actId="20577"/>
          <ac:spMkLst>
            <pc:docMk/>
            <pc:sldMk cId="1439006157" sldId="258"/>
            <ac:spMk id="9" creationId="{AD81A253-04C3-61DF-0491-A8552E8F2B81}"/>
          </ac:spMkLst>
        </pc:spChg>
        <pc:spChg chg="add mod">
          <ac:chgData name="Jonathan Ray" userId="b9a55652e1e422c6" providerId="LiveId" clId="{B48810D3-471E-4D0F-A972-EE37187B2C82}" dt="2023-04-21T18:20:18.568" v="73" actId="1076"/>
          <ac:spMkLst>
            <pc:docMk/>
            <pc:sldMk cId="1439006157" sldId="258"/>
            <ac:spMk id="10" creationId="{041A92AD-E424-C51F-8A61-F39A4ABFB6C3}"/>
          </ac:spMkLst>
        </pc:spChg>
        <pc:spChg chg="mod">
          <ac:chgData name="Jonathan Ray" userId="b9a55652e1e422c6" providerId="LiveId" clId="{B48810D3-471E-4D0F-A972-EE37187B2C82}" dt="2023-04-21T18:16:32.912" v="8" actId="1076"/>
          <ac:spMkLst>
            <pc:docMk/>
            <pc:sldMk cId="1439006157" sldId="258"/>
            <ac:spMk id="14" creationId="{00000000-0000-0000-0000-000000000000}"/>
          </ac:spMkLst>
        </pc:spChg>
        <pc:spChg chg="mod">
          <ac:chgData name="Jonathan Ray" userId="b9a55652e1e422c6" providerId="LiveId" clId="{B48810D3-471E-4D0F-A972-EE37187B2C82}" dt="2023-04-21T18:18:58.966" v="53" actId="14100"/>
          <ac:spMkLst>
            <pc:docMk/>
            <pc:sldMk cId="1439006157" sldId="258"/>
            <ac:spMk id="15" creationId="{00000000-0000-0000-0000-000000000000}"/>
          </ac:spMkLst>
        </pc:spChg>
        <pc:spChg chg="mod">
          <ac:chgData name="Jonathan Ray" userId="b9a55652e1e422c6" providerId="LiveId" clId="{B48810D3-471E-4D0F-A972-EE37187B2C82}" dt="2023-04-21T18:19:10.427" v="56" actId="1076"/>
          <ac:spMkLst>
            <pc:docMk/>
            <pc:sldMk cId="1439006157" sldId="258"/>
            <ac:spMk id="16" creationId="{00000000-0000-0000-0000-000000000000}"/>
          </ac:spMkLst>
        </pc:spChg>
        <pc:spChg chg="mod">
          <ac:chgData name="Jonathan Ray" userId="b9a55652e1e422c6" providerId="LiveId" clId="{B48810D3-471E-4D0F-A972-EE37187B2C82}" dt="2023-04-21T18:19:07.120" v="55" actId="1076"/>
          <ac:spMkLst>
            <pc:docMk/>
            <pc:sldMk cId="1439006157" sldId="258"/>
            <ac:spMk id="17" creationId="{00000000-0000-0000-0000-000000000000}"/>
          </ac:spMkLst>
        </pc:spChg>
        <pc:spChg chg="mod">
          <ac:chgData name="Jonathan Ray" userId="b9a55652e1e422c6" providerId="LiveId" clId="{B48810D3-471E-4D0F-A972-EE37187B2C82}" dt="2023-04-21T18:19:40.345" v="65" actId="1076"/>
          <ac:spMkLst>
            <pc:docMk/>
            <pc:sldMk cId="1439006157" sldId="258"/>
            <ac:spMk id="19" creationId="{00000000-0000-0000-0000-000000000000}"/>
          </ac:spMkLst>
        </pc:spChg>
        <pc:spChg chg="del">
          <ac:chgData name="Jonathan Ray" userId="b9a55652e1e422c6" providerId="LiveId" clId="{B48810D3-471E-4D0F-A972-EE37187B2C82}" dt="2023-04-21T18:17:25.232" v="28" actId="478"/>
          <ac:spMkLst>
            <pc:docMk/>
            <pc:sldMk cId="1439006157" sldId="258"/>
            <ac:spMk id="20" creationId="{00000000-0000-0000-0000-000000000000}"/>
          </ac:spMkLst>
        </pc:spChg>
        <pc:spChg chg="del mod">
          <ac:chgData name="Jonathan Ray" userId="b9a55652e1e422c6" providerId="LiveId" clId="{B48810D3-471E-4D0F-A972-EE37187B2C82}" dt="2023-04-21T18:20:07.774" v="71" actId="478"/>
          <ac:spMkLst>
            <pc:docMk/>
            <pc:sldMk cId="1439006157" sldId="258"/>
            <ac:spMk id="21" creationId="{00000000-0000-0000-0000-000000000000}"/>
          </ac:spMkLst>
        </pc:spChg>
        <pc:spChg chg="mod">
          <ac:chgData name="Jonathan Ray" userId="b9a55652e1e422c6" providerId="LiveId" clId="{B48810D3-471E-4D0F-A972-EE37187B2C82}" dt="2023-04-21T18:16:27.704" v="7" actId="1076"/>
          <ac:spMkLst>
            <pc:docMk/>
            <pc:sldMk cId="1439006157" sldId="258"/>
            <ac:spMk id="22" creationId="{00000000-0000-0000-0000-000000000000}"/>
          </ac:spMkLst>
        </pc:spChg>
        <pc:spChg chg="mod">
          <ac:chgData name="Jonathan Ray" userId="b9a55652e1e422c6" providerId="LiveId" clId="{B48810D3-471E-4D0F-A972-EE37187B2C82}" dt="2023-04-21T18:18:55.545" v="52" actId="14100"/>
          <ac:spMkLst>
            <pc:docMk/>
            <pc:sldMk cId="1439006157" sldId="258"/>
            <ac:spMk id="27" creationId="{00000000-0000-0000-0000-000000000000}"/>
          </ac:spMkLst>
        </pc:spChg>
        <pc:picChg chg="del">
          <ac:chgData name="Jonathan Ray" userId="b9a55652e1e422c6" providerId="LiveId" clId="{B48810D3-471E-4D0F-A972-EE37187B2C82}" dt="2023-04-21T18:17:27.285" v="29" actId="478"/>
          <ac:picMkLst>
            <pc:docMk/>
            <pc:sldMk cId="1439006157" sldId="258"/>
            <ac:picMk id="6" creationId="{00000000-0000-0000-0000-000000000000}"/>
          </ac:picMkLst>
        </pc:picChg>
        <pc:picChg chg="mod">
          <ac:chgData name="Jonathan Ray" userId="b9a55652e1e422c6" providerId="LiveId" clId="{B48810D3-471E-4D0F-A972-EE37187B2C82}" dt="2023-04-21T18:19:42.190" v="66" actId="1076"/>
          <ac:picMkLst>
            <pc:docMk/>
            <pc:sldMk cId="1439006157" sldId="258"/>
            <ac:picMk id="7" creationId="{B6F3872D-AFCF-76F9-B4EC-DED08D7B5F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5A03-C055-4A50-BB75-8419692FA18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28A0-FDBB-4761-91E2-DDA4EEA6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6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F6A-9A55-7A49-AA3D-2E4EBBB4B541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1CDE-9415-BC4A-A949-2FED7F2E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FA28-4A1F-40C5-8B9A-7CF7657742B4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E106-5ED6-4839-A627-98F067C36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2473" y="676697"/>
            <a:ext cx="25492364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72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Riparian Buffer Percent Coverage  Effect On Aquatic Macroinvertebrates Richness</a:t>
            </a:r>
          </a:p>
          <a:p>
            <a:pPr algn="ctr" defTabSz="3511068"/>
            <a:endParaRPr lang="en-US" sz="72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2473" y="2938992"/>
            <a:ext cx="2549236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3511068"/>
            <a:r>
              <a:rPr lang="en-US" sz="4400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Chelsey Burks, Jonathan Ray, Callie Wallace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19" y="10744230"/>
            <a:ext cx="11386589" cy="74021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Introduction</a:t>
            </a:r>
            <a:r>
              <a:rPr lang="en-US" sz="4400" b="1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/Background</a:t>
            </a:r>
          </a:p>
          <a:p>
            <a:pPr defTabSz="3511068"/>
            <a:endParaRPr lang="en-US" sz="4400" b="1" dirty="0">
              <a:solidFill>
                <a:prstClr val="black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20" y="24422642"/>
            <a:ext cx="11386589" cy="77647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Methods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545541" y="10751428"/>
            <a:ext cx="11384280" cy="51127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Results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19202" y="16728387"/>
            <a:ext cx="11236958" cy="7621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Discussion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9202" y="25286815"/>
            <a:ext cx="11236958" cy="35478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Next Steps/Future Directions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685632" y="10744230"/>
            <a:ext cx="13366045" cy="101356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1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676697"/>
            <a:ext cx="4572000" cy="116480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6619203" y="29698860"/>
            <a:ext cx="11236958" cy="24884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References &amp; Acknowledgements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19" y="19111368"/>
            <a:ext cx="11386589" cy="43188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Research Question &amp; Hypothesis/Prediction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ABF647F-BEBD-37C5-1BEF-EF7DF3A68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500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3872D-AFCF-76F9-B4EC-DED08D7B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219" y="12466365"/>
            <a:ext cx="11942362" cy="7370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3DEDB6-DC4C-C333-D4A7-905BC4B34EFF}"/>
              </a:ext>
            </a:extLst>
          </p:cNvPr>
          <p:cNvSpPr/>
          <p:nvPr/>
        </p:nvSpPr>
        <p:spPr>
          <a:xfrm>
            <a:off x="731519" y="4256446"/>
            <a:ext cx="11386589" cy="57282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Site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39B43-F688-8CDC-1ADF-5582C68FB58E}"/>
              </a:ext>
            </a:extLst>
          </p:cNvPr>
          <p:cNvSpPr/>
          <p:nvPr/>
        </p:nvSpPr>
        <p:spPr>
          <a:xfrm>
            <a:off x="12735609" y="4283854"/>
            <a:ext cx="13266092" cy="570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Site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1A253-04C3-61DF-0491-A8552E8F2B81}"/>
              </a:ext>
            </a:extLst>
          </p:cNvPr>
          <p:cNvSpPr/>
          <p:nvPr/>
        </p:nvSpPr>
        <p:spPr>
          <a:xfrm>
            <a:off x="26619202" y="4283854"/>
            <a:ext cx="11310619" cy="5700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Site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1A92AD-E424-C51F-8A61-F39A4ABFB6C3}"/>
              </a:ext>
            </a:extLst>
          </p:cNvPr>
          <p:cNvSpPr/>
          <p:nvPr/>
        </p:nvSpPr>
        <p:spPr>
          <a:xfrm>
            <a:off x="12685632" y="21992938"/>
            <a:ext cx="13366045" cy="101356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511068"/>
            <a:r>
              <a:rPr lang="en-US" sz="4400" b="1" dirty="0">
                <a:solidFill>
                  <a:prstClr val="black"/>
                </a:solidFill>
                <a:latin typeface="Avenir Book" charset="0"/>
                <a:ea typeface="Avenir Book" charset="0"/>
                <a:cs typeface="Avenir Book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143900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6b544d46-9b2a-4003-bc91-8ec45b0e4a0d" xsi:nil="true"/>
    <_ip_UnifiedCompliancePolicyUIAction xmlns="http://schemas.microsoft.com/sharepoint/v3" xsi:nil="true"/>
    <Is_Collaboration_Space_Locked xmlns="6b544d46-9b2a-4003-bc91-8ec45b0e4a0d" xsi:nil="true"/>
    <Math_Settings xmlns="6b544d46-9b2a-4003-bc91-8ec45b0e4a0d" xsi:nil="true"/>
    <Members xmlns="6b544d46-9b2a-4003-bc91-8ec45b0e4a0d">
      <UserInfo>
        <DisplayName/>
        <AccountId xsi:nil="true"/>
        <AccountType/>
      </UserInfo>
    </Members>
    <Has_Leaders_Only_SectionGroup xmlns="6b544d46-9b2a-4003-bc91-8ec45b0e4a0d" xsi:nil="true"/>
    <Owner xmlns="6b544d46-9b2a-4003-bc91-8ec45b0e4a0d">
      <UserInfo>
        <DisplayName/>
        <AccountId xsi:nil="true"/>
        <AccountType/>
      </UserInfo>
    </Owner>
    <Distribution_Groups xmlns="6b544d46-9b2a-4003-bc91-8ec45b0e4a0d" xsi:nil="true"/>
    <Invited_Members xmlns="6b544d46-9b2a-4003-bc91-8ec45b0e4a0d" xsi:nil="true"/>
    <Leaders xmlns="6b544d46-9b2a-4003-bc91-8ec45b0e4a0d">
      <UserInfo>
        <DisplayName/>
        <AccountId xsi:nil="true"/>
        <AccountType/>
      </UserInfo>
    </Leaders>
    <_ip_UnifiedCompliancePolicyProperties xmlns="http://schemas.microsoft.com/sharepoint/v3" xsi:nil="true"/>
    <Templates xmlns="6b544d46-9b2a-4003-bc91-8ec45b0e4a0d" xsi:nil="true"/>
    <Self_Registration_Enabled xmlns="6b544d46-9b2a-4003-bc91-8ec45b0e4a0d" xsi:nil="true"/>
    <AppVersion xmlns="6b544d46-9b2a-4003-bc91-8ec45b0e4a0d" xsi:nil="true"/>
    <DefaultSectionNames xmlns="6b544d46-9b2a-4003-bc91-8ec45b0e4a0d" xsi:nil="true"/>
    <CultureName xmlns="6b544d46-9b2a-4003-bc91-8ec45b0e4a0d" xsi:nil="true"/>
    <TeamsChannelId xmlns="6b544d46-9b2a-4003-bc91-8ec45b0e4a0d" xsi:nil="true"/>
    <Invited_Leaders xmlns="6b544d46-9b2a-4003-bc91-8ec45b0e4a0d" xsi:nil="true"/>
    <IsNotebookLocked xmlns="6b544d46-9b2a-4003-bc91-8ec45b0e4a0d" xsi:nil="true"/>
    <Member_Groups xmlns="6b544d46-9b2a-4003-bc91-8ec45b0e4a0d">
      <UserInfo>
        <DisplayName/>
        <AccountId xsi:nil="true"/>
        <AccountType/>
      </UserInfo>
    </Member_Groups>
    <NotebookType xmlns="6b544d46-9b2a-4003-bc91-8ec45b0e4a0d" xsi:nil="true"/>
    <FolderType xmlns="6b544d46-9b2a-4003-bc91-8ec45b0e4a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4CAF8486C9E84495C47CB17428612F" ma:contentTypeVersion="36" ma:contentTypeDescription="Create a new document." ma:contentTypeScope="" ma:versionID="d218fca90878da09470f9d9c6913f761">
  <xsd:schema xmlns:xsd="http://www.w3.org/2001/XMLSchema" xmlns:xs="http://www.w3.org/2001/XMLSchema" xmlns:p="http://schemas.microsoft.com/office/2006/metadata/properties" xmlns:ns1="http://schemas.microsoft.com/sharepoint/v3" xmlns:ns3="24a4780b-b9b8-490f-9267-7801a440b1c2" xmlns:ns4="6b544d46-9b2a-4003-bc91-8ec45b0e4a0d" targetNamespace="http://schemas.microsoft.com/office/2006/metadata/properties" ma:root="true" ma:fieldsID="62b2a6bbd8efe47c1646205a6fed2971" ns1:_="" ns3:_="" ns4:_="">
    <xsd:import namespace="http://schemas.microsoft.com/sharepoint/v3"/>
    <xsd:import namespace="24a4780b-b9b8-490f-9267-7801a440b1c2"/>
    <xsd:import namespace="6b544d46-9b2a-4003-bc91-8ec45b0e4a0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Leaders" minOccurs="0"/>
                <xsd:element ref="ns4:Members" minOccurs="0"/>
                <xsd:element ref="ns4:Member_Groups" minOccurs="0"/>
                <xsd:element ref="ns4:Distribution_Groups" minOccurs="0"/>
                <xsd:element ref="ns4:LMS_Mappings" minOccurs="0"/>
                <xsd:element ref="ns4:Invited_Leaders" minOccurs="0"/>
                <xsd:element ref="ns4:Invited_Members" minOccurs="0"/>
                <xsd:element ref="ns4:Self_Registration_Enabled" minOccurs="0"/>
                <xsd:element ref="ns4:Has_Leaders_Only_SectionGroup" minOccurs="0"/>
                <xsd:element ref="ns4:Is_Collaboration_Space_Locked" minOccurs="0"/>
                <xsd:element ref="ns4:IsNotebookLocked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4780b-b9b8-490f-9267-7801a440b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44d46-9b2a-4003-bc91-8ec45b0e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NotebookType" ma:index="23" nillable="true" ma:displayName="Notebook Type" ma:internalName="NotebookType">
      <xsd:simpleType>
        <xsd:restriction base="dms:Text"/>
      </xsd:simpleType>
    </xsd:element>
    <xsd:element name="FolderType" ma:index="24" nillable="true" ma:displayName="Folder Type" ma:internalName="FolderType">
      <xsd:simpleType>
        <xsd:restriction base="dms:Text"/>
      </xsd:simpleType>
    </xsd:element>
    <xsd:element name="CultureName" ma:index="25" nillable="true" ma:displayName="Culture Name" ma:internalName="CultureName">
      <xsd:simpleType>
        <xsd:restriction base="dms:Text"/>
      </xsd:simpleType>
    </xsd:element>
    <xsd:element name="AppVersion" ma:index="26" nillable="true" ma:displayName="App Version" ma:internalName="AppVersion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Owner" ma:index="2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efaultSectionNames" ma:index="3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1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2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3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4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9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40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41" nillable="true" ma:displayName="Is Collaboration Space Locked" ma:internalName="Is_Collaboration_Space_Locked">
      <xsd:simpleType>
        <xsd:restriction base="dms:Boolean"/>
      </xsd:simpleType>
    </xsd:element>
    <xsd:element name="IsNotebookLocked" ma:index="42" nillable="true" ma:displayName="Is Notebook Locked" ma:internalName="IsNotebookLocked">
      <xsd:simpleType>
        <xsd:restriction base="dms:Boolean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9B16B1-920C-4381-AE81-4B78D59980E0}">
  <ds:schemaRefs>
    <ds:schemaRef ds:uri="http://purl.org/dc/terms/"/>
    <ds:schemaRef ds:uri="24a4780b-b9b8-490f-9267-7801a440b1c2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6b544d46-9b2a-4003-bc91-8ec45b0e4a0d"/>
  </ds:schemaRefs>
</ds:datastoreItem>
</file>

<file path=customXml/itemProps2.xml><?xml version="1.0" encoding="utf-8"?>
<ds:datastoreItem xmlns:ds="http://schemas.openxmlformats.org/officeDocument/2006/customXml" ds:itemID="{61FBE2F1-E3E5-4809-A97E-1E6B428901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469171-EA2F-47E3-8AA4-D53375A81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4a4780b-b9b8-490f-9267-7801a440b1c2"/>
    <ds:schemaRef ds:uri="6b544d46-9b2a-4003-bc91-8ec45b0e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733</TotalTime>
  <Words>47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>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Farrell</dc:creator>
  <cp:lastModifiedBy>Jonathan Ray</cp:lastModifiedBy>
  <cp:revision>103</cp:revision>
  <dcterms:created xsi:type="dcterms:W3CDTF">2020-07-09T19:14:58Z</dcterms:created>
  <dcterms:modified xsi:type="dcterms:W3CDTF">2023-04-21T18:20:29Z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0x010100654CAF8486C9E84495C47CB17428612F</vt:lpwstr>
  </property>
</Properties>
</file>