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429" autoAdjust="0"/>
  </p:normalViewPr>
  <p:slideViewPr>
    <p:cSldViewPr snapToGrid="0">
      <p:cViewPr varScale="1">
        <p:scale>
          <a:sx n="17" d="100"/>
          <a:sy n="17" d="100"/>
        </p:scale>
        <p:origin x="2208" y="110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A03-C055-4A50-BB75-8419692FA1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28A0-FDBB-4761-91E2-DDA4EEA6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A28-4A1F-40C5-8B9A-7CF7657742B4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106-5ED6-4839-A627-98F067C36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3" y="676697"/>
            <a:ext cx="2549236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72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Poster Title</a:t>
            </a:r>
          </a:p>
          <a:p>
            <a:pPr algn="ctr" defTabSz="3511068"/>
            <a:endParaRPr lang="en-US" sz="72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473" y="2938992"/>
            <a:ext cx="254923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44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Authors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" y="4256447"/>
            <a:ext cx="11386589" cy="9634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Introduction/Background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" y="22358886"/>
            <a:ext cx="11386589" cy="98987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619202" y="4256448"/>
            <a:ext cx="11384280" cy="106883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9202" y="15809012"/>
            <a:ext cx="11236958" cy="86136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Discussion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9202" y="25286815"/>
            <a:ext cx="11236958" cy="354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Next Steps/Future Directions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85633" y="4256447"/>
            <a:ext cx="13366045" cy="9543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685633" y="24422643"/>
            <a:ext cx="13366045" cy="783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Table with Caption or Picture or Figure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685633" y="14732828"/>
            <a:ext cx="13366045" cy="87570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76697"/>
            <a:ext cx="4572000" cy="116480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619203" y="29698860"/>
            <a:ext cx="11236958" cy="25588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References &amp; Acknowledgements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 b="14215"/>
          <a:stretch/>
        </p:blipFill>
        <p:spPr>
          <a:xfrm>
            <a:off x="15754063" y="25438566"/>
            <a:ext cx="6896677" cy="50245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1520" y="14708342"/>
            <a:ext cx="11386589" cy="68333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Research Question &amp; Hypothesis/Prediction </a:t>
            </a:r>
          </a:p>
        </p:txBody>
      </p:sp>
    </p:spTree>
    <p:extLst>
      <p:ext uri="{BB962C8B-B14F-4D97-AF65-F5344CB8AC3E}">
        <p14:creationId xmlns:p14="http://schemas.microsoft.com/office/powerpoint/2010/main" val="14390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6b544d46-9b2a-4003-bc91-8ec45b0e4a0d" xsi:nil="true"/>
    <_ip_UnifiedCompliancePolicyUIAction xmlns="http://schemas.microsoft.com/sharepoint/v3" xsi:nil="true"/>
    <Is_Collaboration_Space_Locked xmlns="6b544d46-9b2a-4003-bc91-8ec45b0e4a0d" xsi:nil="true"/>
    <Math_Settings xmlns="6b544d46-9b2a-4003-bc91-8ec45b0e4a0d" xsi:nil="true"/>
    <Members xmlns="6b544d46-9b2a-4003-bc91-8ec45b0e4a0d">
      <UserInfo>
        <DisplayName/>
        <AccountId xsi:nil="true"/>
        <AccountType/>
      </UserInfo>
    </Members>
    <Has_Leaders_Only_SectionGroup xmlns="6b544d46-9b2a-4003-bc91-8ec45b0e4a0d" xsi:nil="true"/>
    <Owner xmlns="6b544d46-9b2a-4003-bc91-8ec45b0e4a0d">
      <UserInfo>
        <DisplayName/>
        <AccountId xsi:nil="true"/>
        <AccountType/>
      </UserInfo>
    </Owner>
    <Distribution_Groups xmlns="6b544d46-9b2a-4003-bc91-8ec45b0e4a0d" xsi:nil="true"/>
    <Invited_Members xmlns="6b544d46-9b2a-4003-bc91-8ec45b0e4a0d" xsi:nil="true"/>
    <Leaders xmlns="6b544d46-9b2a-4003-bc91-8ec45b0e4a0d">
      <UserInfo>
        <DisplayName/>
        <AccountId xsi:nil="true"/>
        <AccountType/>
      </UserInfo>
    </Leaders>
    <_ip_UnifiedCompliancePolicyProperties xmlns="http://schemas.microsoft.com/sharepoint/v3" xsi:nil="true"/>
    <Templates xmlns="6b544d46-9b2a-4003-bc91-8ec45b0e4a0d" xsi:nil="true"/>
    <Self_Registration_Enabled xmlns="6b544d46-9b2a-4003-bc91-8ec45b0e4a0d" xsi:nil="true"/>
    <AppVersion xmlns="6b544d46-9b2a-4003-bc91-8ec45b0e4a0d" xsi:nil="true"/>
    <DefaultSectionNames xmlns="6b544d46-9b2a-4003-bc91-8ec45b0e4a0d" xsi:nil="true"/>
    <CultureName xmlns="6b544d46-9b2a-4003-bc91-8ec45b0e4a0d" xsi:nil="true"/>
    <TeamsChannelId xmlns="6b544d46-9b2a-4003-bc91-8ec45b0e4a0d" xsi:nil="true"/>
    <Invited_Leaders xmlns="6b544d46-9b2a-4003-bc91-8ec45b0e4a0d" xsi:nil="true"/>
    <IsNotebookLocked xmlns="6b544d46-9b2a-4003-bc91-8ec45b0e4a0d" xsi:nil="true"/>
    <Member_Groups xmlns="6b544d46-9b2a-4003-bc91-8ec45b0e4a0d">
      <UserInfo>
        <DisplayName/>
        <AccountId xsi:nil="true"/>
        <AccountType/>
      </UserInfo>
    </Member_Groups>
    <NotebookType xmlns="6b544d46-9b2a-4003-bc91-8ec45b0e4a0d" xsi:nil="true"/>
    <FolderType xmlns="6b544d46-9b2a-4003-bc91-8ec45b0e4a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AF8486C9E84495C47CB17428612F" ma:contentTypeVersion="36" ma:contentTypeDescription="Create a new document." ma:contentTypeScope="" ma:versionID="d218fca90878da09470f9d9c6913f761">
  <xsd:schema xmlns:xsd="http://www.w3.org/2001/XMLSchema" xmlns:xs="http://www.w3.org/2001/XMLSchema" xmlns:p="http://schemas.microsoft.com/office/2006/metadata/properties" xmlns:ns1="http://schemas.microsoft.com/sharepoint/v3" xmlns:ns3="24a4780b-b9b8-490f-9267-7801a440b1c2" xmlns:ns4="6b544d46-9b2a-4003-bc91-8ec45b0e4a0d" targetNamespace="http://schemas.microsoft.com/office/2006/metadata/properties" ma:root="true" ma:fieldsID="62b2a6bbd8efe47c1646205a6fed2971" ns1:_="" ns3:_="" ns4:_="">
    <xsd:import namespace="http://schemas.microsoft.com/sharepoint/v3"/>
    <xsd:import namespace="24a4780b-b9b8-490f-9267-7801a440b1c2"/>
    <xsd:import namespace="6b544d46-9b2a-4003-bc91-8ec45b0e4a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4780b-b9b8-490f-9267-7801a440b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44d46-9b2a-4003-bc91-8ec45b0e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BE2F1-E3E5-4809-A97E-1E6B42890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B16B1-920C-4381-AE81-4B78D59980E0}">
  <ds:schemaRefs>
    <ds:schemaRef ds:uri="http://purl.org/dc/terms/"/>
    <ds:schemaRef ds:uri="24a4780b-b9b8-490f-9267-7801a440b1c2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6b544d46-9b2a-4003-bc91-8ec45b0e4a0d"/>
  </ds:schemaRefs>
</ds:datastoreItem>
</file>

<file path=customXml/itemProps3.xml><?xml version="1.0" encoding="utf-8"?>
<ds:datastoreItem xmlns:ds="http://schemas.openxmlformats.org/officeDocument/2006/customXml" ds:itemID="{80469171-EA2F-47E3-8AA4-D53375A8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a4780b-b9b8-490f-9267-7801a440b1c2"/>
    <ds:schemaRef ds:uri="6b544d46-9b2a-4003-bc91-8ec45b0e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721</TotalTime>
  <Words>34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Farrell</dc:creator>
  <cp:lastModifiedBy>Jonathan Ray</cp:lastModifiedBy>
  <cp:revision>101</cp:revision>
  <dcterms:created xsi:type="dcterms:W3CDTF">2020-07-09T19:14:58Z</dcterms:created>
  <dcterms:modified xsi:type="dcterms:W3CDTF">2023-04-14T18:39:48Z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0x010100654CAF8486C9E84495C47CB17428612F</vt:lpwstr>
  </property>
</Properties>
</file>