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notesMasterIdLst>
    <p:notesMasterId r:id="rId6"/>
  </p:notesMasterIdLst>
  <p:sldIdLst>
    <p:sldId id="258" r:id="rId5"/>
  </p:sldIdLst>
  <p:sldSz cx="38404800" cy="32918400"/>
  <p:notesSz cx="6858000" cy="9144000"/>
  <p:defaultTextStyle>
    <a:defPPr>
      <a:defRPr lang="en-US"/>
    </a:defPPr>
    <a:lvl1pPr marL="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20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8" autoAdjust="0"/>
    <p:restoredTop sz="96429" autoAdjust="0"/>
  </p:normalViewPr>
  <p:slideViewPr>
    <p:cSldViewPr snapToGrid="0">
      <p:cViewPr varScale="1">
        <p:scale>
          <a:sx n="21" d="100"/>
          <a:sy n="21" d="100"/>
        </p:scale>
        <p:origin x="272" y="464"/>
      </p:cViewPr>
      <p:guideLst>
        <p:guide orient="horz" pos="10368"/>
        <p:guide pos="1209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85A03-C055-4A50-BB75-8419692FA181}" type="datetimeFigureOut">
              <a:rPr lang="en-US" smtClean="0"/>
              <a:t>4/21/23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1143000"/>
            <a:ext cx="3600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028A0-FDBB-4761-91E2-DDA4EEA67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17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5387342"/>
            <a:ext cx="32644080" cy="11460480"/>
          </a:xfrm>
        </p:spPr>
        <p:txBody>
          <a:bodyPr anchor="b"/>
          <a:lstStyle>
            <a:lvl1pPr algn="ctr"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17289782"/>
            <a:ext cx="28803600" cy="7947658"/>
          </a:xfrm>
        </p:spPr>
        <p:txBody>
          <a:bodyPr/>
          <a:lstStyle>
            <a:lvl1pPr marL="0" indent="0" algn="ctr">
              <a:buNone/>
              <a:defRPr sz="10080"/>
            </a:lvl1pPr>
            <a:lvl2pPr marL="1920240" indent="0" algn="ctr">
              <a:buNone/>
              <a:defRPr sz="8400"/>
            </a:lvl2pPr>
            <a:lvl3pPr marL="3840480" indent="0" algn="ctr">
              <a:buNone/>
              <a:defRPr sz="7560"/>
            </a:lvl3pPr>
            <a:lvl4pPr marL="5760720" indent="0" algn="ctr">
              <a:buNone/>
              <a:defRPr sz="6720"/>
            </a:lvl4pPr>
            <a:lvl5pPr marL="7680960" indent="0" algn="ctr">
              <a:buNone/>
              <a:defRPr sz="6720"/>
            </a:lvl5pPr>
            <a:lvl6pPr marL="9601200" indent="0" algn="ctr">
              <a:buNone/>
              <a:defRPr sz="6720"/>
            </a:lvl6pPr>
            <a:lvl7pPr marL="11521440" indent="0" algn="ctr">
              <a:buNone/>
              <a:defRPr sz="6720"/>
            </a:lvl7pPr>
            <a:lvl8pPr marL="13441680" indent="0" algn="ctr">
              <a:buNone/>
              <a:defRPr sz="6720"/>
            </a:lvl8pPr>
            <a:lvl9pPr marL="15361920" indent="0" algn="ctr">
              <a:buNone/>
              <a:defRPr sz="6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FF6A-9A55-7A49-AA3D-2E4EBBB4B541}" type="datetimeFigureOut">
              <a:rPr lang="en-US" smtClean="0"/>
              <a:t>4/21/23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1CDE-9415-BC4A-A949-2FED7F2E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87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FF6A-9A55-7A49-AA3D-2E4EBBB4B541}" type="datetimeFigureOut">
              <a:rPr lang="en-US" smtClean="0"/>
              <a:t>4/21/23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1CDE-9415-BC4A-A949-2FED7F2E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6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483437" y="1752600"/>
            <a:ext cx="8281035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0332" y="1752600"/>
            <a:ext cx="24363045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FF6A-9A55-7A49-AA3D-2E4EBBB4B541}" type="datetimeFigureOut">
              <a:rPr lang="en-US" smtClean="0"/>
              <a:t>4/21/23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1CDE-9415-BC4A-A949-2FED7F2E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26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FF6A-9A55-7A49-AA3D-2E4EBBB4B541}" type="datetimeFigureOut">
              <a:rPr lang="en-US" smtClean="0"/>
              <a:t>4/21/23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1CDE-9415-BC4A-A949-2FED7F2E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05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0330" y="8206749"/>
            <a:ext cx="33124140" cy="13693138"/>
          </a:xfrm>
        </p:spPr>
        <p:txBody>
          <a:bodyPr anchor="b"/>
          <a:lstStyle>
            <a:lvl1pPr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0330" y="22029429"/>
            <a:ext cx="33124140" cy="7200898"/>
          </a:xfrm>
        </p:spPr>
        <p:txBody>
          <a:bodyPr/>
          <a:lstStyle>
            <a:lvl1pPr marL="0" indent="0">
              <a:buNone/>
              <a:defRPr sz="10080">
                <a:solidFill>
                  <a:schemeClr val="tx1"/>
                </a:solidFill>
              </a:defRPr>
            </a:lvl1pPr>
            <a:lvl2pPr marL="192024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76809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96012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FF6A-9A55-7A49-AA3D-2E4EBBB4B541}" type="datetimeFigureOut">
              <a:rPr lang="en-US" smtClean="0"/>
              <a:t>4/21/23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1CDE-9415-BC4A-A949-2FED7F2E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4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40330" y="8763000"/>
            <a:ext cx="1632204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42430" y="8763000"/>
            <a:ext cx="1632204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FF6A-9A55-7A49-AA3D-2E4EBBB4B541}" type="datetimeFigureOut">
              <a:rPr lang="en-US" smtClean="0"/>
              <a:t>4/21/23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1CDE-9415-BC4A-A949-2FED7F2E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6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1752607"/>
            <a:ext cx="3312414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5336" y="8069582"/>
            <a:ext cx="16247028" cy="3954778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5336" y="12024360"/>
            <a:ext cx="16247028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442432" y="8069582"/>
            <a:ext cx="16327042" cy="3954778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442432" y="12024360"/>
            <a:ext cx="1632704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FF6A-9A55-7A49-AA3D-2E4EBBB4B541}" type="datetimeFigureOut">
              <a:rPr lang="en-US" smtClean="0"/>
              <a:t>4/21/23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1CDE-9415-BC4A-A949-2FED7F2E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50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FF6A-9A55-7A49-AA3D-2E4EBBB4B541}" type="datetimeFigureOut">
              <a:rPr lang="en-US" smtClean="0"/>
              <a:t>4/21/23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1CDE-9415-BC4A-A949-2FED7F2E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0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FF6A-9A55-7A49-AA3D-2E4EBBB4B541}" type="datetimeFigureOut">
              <a:rPr lang="en-US" smtClean="0"/>
              <a:t>4/21/23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1CDE-9415-BC4A-A949-2FED7F2E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72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2194560"/>
            <a:ext cx="12386548" cy="768096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7042" y="4739647"/>
            <a:ext cx="19442430" cy="23393400"/>
          </a:xfrm>
        </p:spPr>
        <p:txBody>
          <a:bodyPr/>
          <a:lstStyle>
            <a:lvl1pPr>
              <a:defRPr sz="13440"/>
            </a:lvl1pPr>
            <a:lvl2pPr>
              <a:defRPr sz="11760"/>
            </a:lvl2pPr>
            <a:lvl3pPr>
              <a:defRPr sz="1008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9875520"/>
            <a:ext cx="12386548" cy="18295622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FF6A-9A55-7A49-AA3D-2E4EBBB4B541}" type="datetimeFigureOut">
              <a:rPr lang="en-US" smtClean="0"/>
              <a:t>4/21/23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1CDE-9415-BC4A-A949-2FED7F2E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74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2194560"/>
            <a:ext cx="12386548" cy="768096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327042" y="4739647"/>
            <a:ext cx="19442430" cy="23393400"/>
          </a:xfrm>
        </p:spPr>
        <p:txBody>
          <a:bodyPr anchor="t"/>
          <a:lstStyle>
            <a:lvl1pPr marL="0" indent="0">
              <a:buNone/>
              <a:defRPr sz="13440"/>
            </a:lvl1pPr>
            <a:lvl2pPr marL="1920240" indent="0">
              <a:buNone/>
              <a:defRPr sz="11760"/>
            </a:lvl2pPr>
            <a:lvl3pPr marL="3840480" indent="0">
              <a:buNone/>
              <a:defRPr sz="10080"/>
            </a:lvl3pPr>
            <a:lvl4pPr marL="5760720" indent="0">
              <a:buNone/>
              <a:defRPr sz="8400"/>
            </a:lvl4pPr>
            <a:lvl5pPr marL="7680960" indent="0">
              <a:buNone/>
              <a:defRPr sz="8400"/>
            </a:lvl5pPr>
            <a:lvl6pPr marL="9601200" indent="0">
              <a:buNone/>
              <a:defRPr sz="8400"/>
            </a:lvl6pPr>
            <a:lvl7pPr marL="11521440" indent="0">
              <a:buNone/>
              <a:defRPr sz="8400"/>
            </a:lvl7pPr>
            <a:lvl8pPr marL="13441680" indent="0">
              <a:buNone/>
              <a:defRPr sz="8400"/>
            </a:lvl8pPr>
            <a:lvl9pPr marL="15361920" indent="0">
              <a:buNone/>
              <a:defRPr sz="8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9875520"/>
            <a:ext cx="12386548" cy="18295622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FF6A-9A55-7A49-AA3D-2E4EBBB4B541}" type="datetimeFigureOut">
              <a:rPr lang="en-US" smtClean="0"/>
              <a:t>4/21/23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1CDE-9415-BC4A-A949-2FED7F2E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3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0330" y="1752607"/>
            <a:ext cx="3312414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0330" y="8763000"/>
            <a:ext cx="3312414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40330" y="30510487"/>
            <a:ext cx="86410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1FA28-4A1F-40C5-8B9A-7CF7657742B4}" type="datetimeFigureOut">
              <a:rPr lang="en-US" smtClean="0"/>
              <a:t>4/21/23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21590" y="30510487"/>
            <a:ext cx="129616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123390" y="30510487"/>
            <a:ext cx="86410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4E106-5ED6-4839-A627-98F067C36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11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840480" rtl="0" eaLnBrk="1" latinLnBrk="0" hangingPunct="1">
        <a:lnSpc>
          <a:spcPct val="90000"/>
        </a:lnSpc>
        <a:spcBef>
          <a:spcPct val="0"/>
        </a:spcBef>
        <a:buNone/>
        <a:defRPr sz="18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0" indent="-960120" algn="l" defTabSz="3840480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22473" y="676697"/>
            <a:ext cx="25492364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pPr algn="ctr" defTabSz="3511068"/>
            <a:r>
              <a:rPr lang="en-US" sz="7200" b="1" dirty="0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Riparian Buffer Percent Coverage  Effect On Aquatic Macroinvertebrates Richness</a:t>
            </a:r>
          </a:p>
          <a:p>
            <a:pPr algn="ctr" defTabSz="3511068"/>
            <a:endParaRPr lang="en-US" sz="7200" b="1" dirty="0">
              <a:solidFill>
                <a:prstClr val="black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22473" y="2938992"/>
            <a:ext cx="25492364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pPr algn="ctr" defTabSz="3511068"/>
            <a:r>
              <a:rPr lang="en-US" sz="4400" dirty="0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Chelsey Burks, Jonathan Ray, Callie Wallace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31520" y="4256447"/>
            <a:ext cx="11386589" cy="96347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511068"/>
            <a:r>
              <a:rPr lang="en-US" sz="4400" b="1" dirty="0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Introduction</a:t>
            </a:r>
            <a:r>
              <a:rPr lang="en-US" sz="4400" b="1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/Background</a:t>
            </a:r>
          </a:p>
          <a:p>
            <a:pPr defTabSz="3511068"/>
            <a:endParaRPr lang="en-US" sz="4400" b="1" dirty="0">
              <a:solidFill>
                <a:prstClr val="black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31520" y="22358886"/>
            <a:ext cx="11386589" cy="989878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511068"/>
            <a:r>
              <a:rPr lang="en-US" sz="4400" b="1" dirty="0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Methods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619202" y="4256448"/>
            <a:ext cx="11384280" cy="1068839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511068"/>
            <a:r>
              <a:rPr lang="en-US" sz="4400" b="1" dirty="0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Results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6619202" y="15809012"/>
            <a:ext cx="11236958" cy="861363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511068"/>
            <a:r>
              <a:rPr lang="en-US" sz="4400" b="1" dirty="0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Discussion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619202" y="25286815"/>
            <a:ext cx="11236958" cy="354787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511068"/>
            <a:r>
              <a:rPr lang="en-US" sz="4400" b="1" dirty="0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Next Steps/Future Directions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2685633" y="4256447"/>
            <a:ext cx="13366045" cy="9543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511068"/>
            <a:r>
              <a:rPr lang="en-US" sz="4400" b="1" dirty="0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Figure 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2685633" y="24422643"/>
            <a:ext cx="13366045" cy="783502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511068"/>
            <a:r>
              <a:rPr lang="en-US" sz="4400" b="1" dirty="0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Table with Caption or Picture or Figure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685633" y="14732828"/>
            <a:ext cx="13366045" cy="875708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511068"/>
            <a:r>
              <a:rPr lang="en-US" sz="4400" b="1" dirty="0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Figure 2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" y="676697"/>
            <a:ext cx="4572000" cy="1164801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6619203" y="29698860"/>
            <a:ext cx="11236958" cy="255881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511068"/>
            <a:r>
              <a:rPr lang="en-US" sz="4400" b="1" dirty="0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References &amp; Acknowledgements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30" b="14215"/>
          <a:stretch/>
        </p:blipFill>
        <p:spPr>
          <a:xfrm>
            <a:off x="15754063" y="25438566"/>
            <a:ext cx="6896677" cy="502458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731520" y="14708342"/>
            <a:ext cx="11386589" cy="683336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511068"/>
            <a:r>
              <a:rPr lang="en-US" sz="4400" b="1" dirty="0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Research Question &amp; Hypothesis/Prediction 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4ABF647F-BEBD-37C5-1BEF-EF7DF3A68B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050000" y="16306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F3872D-AFCF-76F9-B4EC-DED08D7B5F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7474" y="5413132"/>
            <a:ext cx="11942362" cy="737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006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MS_Mappings xmlns="6b544d46-9b2a-4003-bc91-8ec45b0e4a0d" xsi:nil="true"/>
    <_ip_UnifiedCompliancePolicyUIAction xmlns="http://schemas.microsoft.com/sharepoint/v3" xsi:nil="true"/>
    <Is_Collaboration_Space_Locked xmlns="6b544d46-9b2a-4003-bc91-8ec45b0e4a0d" xsi:nil="true"/>
    <Math_Settings xmlns="6b544d46-9b2a-4003-bc91-8ec45b0e4a0d" xsi:nil="true"/>
    <Members xmlns="6b544d46-9b2a-4003-bc91-8ec45b0e4a0d">
      <UserInfo>
        <DisplayName/>
        <AccountId xsi:nil="true"/>
        <AccountType/>
      </UserInfo>
    </Members>
    <Has_Leaders_Only_SectionGroup xmlns="6b544d46-9b2a-4003-bc91-8ec45b0e4a0d" xsi:nil="true"/>
    <Owner xmlns="6b544d46-9b2a-4003-bc91-8ec45b0e4a0d">
      <UserInfo>
        <DisplayName/>
        <AccountId xsi:nil="true"/>
        <AccountType/>
      </UserInfo>
    </Owner>
    <Distribution_Groups xmlns="6b544d46-9b2a-4003-bc91-8ec45b0e4a0d" xsi:nil="true"/>
    <Invited_Members xmlns="6b544d46-9b2a-4003-bc91-8ec45b0e4a0d" xsi:nil="true"/>
    <Leaders xmlns="6b544d46-9b2a-4003-bc91-8ec45b0e4a0d">
      <UserInfo>
        <DisplayName/>
        <AccountId xsi:nil="true"/>
        <AccountType/>
      </UserInfo>
    </Leaders>
    <_ip_UnifiedCompliancePolicyProperties xmlns="http://schemas.microsoft.com/sharepoint/v3" xsi:nil="true"/>
    <Templates xmlns="6b544d46-9b2a-4003-bc91-8ec45b0e4a0d" xsi:nil="true"/>
    <Self_Registration_Enabled xmlns="6b544d46-9b2a-4003-bc91-8ec45b0e4a0d" xsi:nil="true"/>
    <AppVersion xmlns="6b544d46-9b2a-4003-bc91-8ec45b0e4a0d" xsi:nil="true"/>
    <DefaultSectionNames xmlns="6b544d46-9b2a-4003-bc91-8ec45b0e4a0d" xsi:nil="true"/>
    <CultureName xmlns="6b544d46-9b2a-4003-bc91-8ec45b0e4a0d" xsi:nil="true"/>
    <TeamsChannelId xmlns="6b544d46-9b2a-4003-bc91-8ec45b0e4a0d" xsi:nil="true"/>
    <Invited_Leaders xmlns="6b544d46-9b2a-4003-bc91-8ec45b0e4a0d" xsi:nil="true"/>
    <IsNotebookLocked xmlns="6b544d46-9b2a-4003-bc91-8ec45b0e4a0d" xsi:nil="true"/>
    <Member_Groups xmlns="6b544d46-9b2a-4003-bc91-8ec45b0e4a0d">
      <UserInfo>
        <DisplayName/>
        <AccountId xsi:nil="true"/>
        <AccountType/>
      </UserInfo>
    </Member_Groups>
    <NotebookType xmlns="6b544d46-9b2a-4003-bc91-8ec45b0e4a0d" xsi:nil="true"/>
    <FolderType xmlns="6b544d46-9b2a-4003-bc91-8ec45b0e4a0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4CAF8486C9E84495C47CB17428612F" ma:contentTypeVersion="36" ma:contentTypeDescription="Create a new document." ma:contentTypeScope="" ma:versionID="d218fca90878da09470f9d9c6913f761">
  <xsd:schema xmlns:xsd="http://www.w3.org/2001/XMLSchema" xmlns:xs="http://www.w3.org/2001/XMLSchema" xmlns:p="http://schemas.microsoft.com/office/2006/metadata/properties" xmlns:ns1="http://schemas.microsoft.com/sharepoint/v3" xmlns:ns3="24a4780b-b9b8-490f-9267-7801a440b1c2" xmlns:ns4="6b544d46-9b2a-4003-bc91-8ec45b0e4a0d" targetNamespace="http://schemas.microsoft.com/office/2006/metadata/properties" ma:root="true" ma:fieldsID="62b2a6bbd8efe47c1646205a6fed2971" ns1:_="" ns3:_="" ns4:_="">
    <xsd:import namespace="http://schemas.microsoft.com/sharepoint/v3"/>
    <xsd:import namespace="24a4780b-b9b8-490f-9267-7801a440b1c2"/>
    <xsd:import namespace="6b544d46-9b2a-4003-bc91-8ec45b0e4a0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1:_ip_UnifiedCompliancePolicyProperties" minOccurs="0"/>
                <xsd:element ref="ns1:_ip_UnifiedCompliancePolicyUIAction" minOccurs="0"/>
                <xsd:element ref="ns4:MediaServiceLocation" minOccurs="0"/>
                <xsd:element ref="ns4:NotebookType" minOccurs="0"/>
                <xsd:element ref="ns4:FolderType" minOccurs="0"/>
                <xsd:element ref="ns4:CultureName" minOccurs="0"/>
                <xsd:element ref="ns4:AppVersion" minOccurs="0"/>
                <xsd:element ref="ns4:TeamsChannelId" minOccurs="0"/>
                <xsd:element ref="ns4:Owner" minOccurs="0"/>
                <xsd:element ref="ns4:Math_Settings" minOccurs="0"/>
                <xsd:element ref="ns4:DefaultSectionNames" minOccurs="0"/>
                <xsd:element ref="ns4:Templates" minOccurs="0"/>
                <xsd:element ref="ns4:Leaders" minOccurs="0"/>
                <xsd:element ref="ns4:Members" minOccurs="0"/>
                <xsd:element ref="ns4:Member_Groups" minOccurs="0"/>
                <xsd:element ref="ns4:Distribution_Groups" minOccurs="0"/>
                <xsd:element ref="ns4:LMS_Mappings" minOccurs="0"/>
                <xsd:element ref="ns4:Invited_Leaders" minOccurs="0"/>
                <xsd:element ref="ns4:Invited_Members" minOccurs="0"/>
                <xsd:element ref="ns4:Self_Registration_Enabled" minOccurs="0"/>
                <xsd:element ref="ns4:Has_Leaders_Only_SectionGroup" minOccurs="0"/>
                <xsd:element ref="ns4:Is_Collaboration_Space_Locked" minOccurs="0"/>
                <xsd:element ref="ns4:IsNotebookLocked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a4780b-b9b8-490f-9267-7801a440b1c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544d46-9b2a-4003-bc91-8ec45b0e4a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NotebookType" ma:index="23" nillable="true" ma:displayName="Notebook Type" ma:internalName="NotebookType">
      <xsd:simpleType>
        <xsd:restriction base="dms:Text"/>
      </xsd:simpleType>
    </xsd:element>
    <xsd:element name="FolderType" ma:index="24" nillable="true" ma:displayName="Folder Type" ma:internalName="FolderType">
      <xsd:simpleType>
        <xsd:restriction base="dms:Text"/>
      </xsd:simpleType>
    </xsd:element>
    <xsd:element name="CultureName" ma:index="25" nillable="true" ma:displayName="Culture Name" ma:internalName="CultureName">
      <xsd:simpleType>
        <xsd:restriction base="dms:Text"/>
      </xsd:simpleType>
    </xsd:element>
    <xsd:element name="AppVersion" ma:index="26" nillable="true" ma:displayName="App Version" ma:internalName="AppVersion">
      <xsd:simpleType>
        <xsd:restriction base="dms:Text"/>
      </xsd:simpleType>
    </xsd:element>
    <xsd:element name="TeamsChannelId" ma:index="27" nillable="true" ma:displayName="Teams Channel Id" ma:internalName="TeamsChannelId">
      <xsd:simpleType>
        <xsd:restriction base="dms:Text"/>
      </xsd:simpleType>
    </xsd:element>
    <xsd:element name="Owner" ma:index="28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9" nillable="true" ma:displayName="Math Settings" ma:internalName="Math_Settings">
      <xsd:simpleType>
        <xsd:restriction base="dms:Text"/>
      </xsd:simpleType>
    </xsd:element>
    <xsd:element name="DefaultSectionNames" ma:index="30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31" nillable="true" ma:displayName="Templates" ma:internalName="Templates">
      <xsd:simpleType>
        <xsd:restriction base="dms:Note">
          <xsd:maxLength value="255"/>
        </xsd:restriction>
      </xsd:simpleType>
    </xsd:element>
    <xsd:element name="Leaders" ma:index="32" nillable="true" ma:displayName="Leaders" ma:internalName="Lead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s" ma:index="33" nillable="true" ma:displayName="Members" ma:internalName="Memb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_Groups" ma:index="34" nillable="true" ma:displayName="Member Groups" ma:internalName="Member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35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6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Leaders" ma:index="37" nillable="true" ma:displayName="Invited Leaders" ma:internalName="Invited_Leaders">
      <xsd:simpleType>
        <xsd:restriction base="dms:Note">
          <xsd:maxLength value="255"/>
        </xsd:restriction>
      </xsd:simpleType>
    </xsd:element>
    <xsd:element name="Invited_Members" ma:index="38" nillable="true" ma:displayName="Invited Members" ma:internalName="Invited_Members">
      <xsd:simpleType>
        <xsd:restriction base="dms:Note">
          <xsd:maxLength value="255"/>
        </xsd:restriction>
      </xsd:simpleType>
    </xsd:element>
    <xsd:element name="Self_Registration_Enabled" ma:index="39" nillable="true" ma:displayName="Self Registration Enabled" ma:internalName="Self_Registration_Enabled">
      <xsd:simpleType>
        <xsd:restriction base="dms:Boolean"/>
      </xsd:simpleType>
    </xsd:element>
    <xsd:element name="Has_Leaders_Only_SectionGroup" ma:index="40" nillable="true" ma:displayName="Has Leaders Only SectionGroup" ma:internalName="Has_Leaders_Only_SectionGroup">
      <xsd:simpleType>
        <xsd:restriction base="dms:Boolean"/>
      </xsd:simpleType>
    </xsd:element>
    <xsd:element name="Is_Collaboration_Space_Locked" ma:index="41" nillable="true" ma:displayName="Is Collaboration Space Locked" ma:internalName="Is_Collaboration_Space_Locked">
      <xsd:simpleType>
        <xsd:restriction base="dms:Boolean"/>
      </xsd:simpleType>
    </xsd:element>
    <xsd:element name="IsNotebookLocked" ma:index="42" nillable="true" ma:displayName="Is Notebook Locked" ma:internalName="IsNotebookLocked">
      <xsd:simpleType>
        <xsd:restriction base="dms:Boolean"/>
      </xsd:simpleType>
    </xsd:element>
    <xsd:element name="MediaLengthInSeconds" ma:index="43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FBE2F1-E3E5-4809-A97E-1E6B428901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9B16B1-920C-4381-AE81-4B78D59980E0}">
  <ds:schemaRefs>
    <ds:schemaRef ds:uri="http://purl.org/dc/terms/"/>
    <ds:schemaRef ds:uri="24a4780b-b9b8-490f-9267-7801a440b1c2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elements/1.1/"/>
    <ds:schemaRef ds:uri="http://www.w3.org/XML/1998/namespace"/>
    <ds:schemaRef ds:uri="http://schemas.microsoft.com/sharepoint/v3"/>
    <ds:schemaRef ds:uri="http://schemas.openxmlformats.org/package/2006/metadata/core-properties"/>
    <ds:schemaRef ds:uri="http://schemas.microsoft.com/office/infopath/2007/PartnerControls"/>
    <ds:schemaRef ds:uri="6b544d46-9b2a-4003-bc91-8ec45b0e4a0d"/>
  </ds:schemaRefs>
</ds:datastoreItem>
</file>

<file path=customXml/itemProps3.xml><?xml version="1.0" encoding="utf-8"?>
<ds:datastoreItem xmlns:ds="http://schemas.openxmlformats.org/officeDocument/2006/customXml" ds:itemID="{80469171-EA2F-47E3-8AA4-D53375A810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4a4780b-b9b8-490f-9267-7801a440b1c2"/>
    <ds:schemaRef ds:uri="6b544d46-9b2a-4003-bc91-8ec45b0e4a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727</TotalTime>
  <Words>48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Book</vt:lpstr>
      <vt:lpstr>Calibri</vt:lpstr>
      <vt:lpstr>Calibri Light</vt:lpstr>
      <vt:lpstr>Office Theme</vt:lpstr>
      <vt:lpstr>PowerPoint Presentation</vt:lpstr>
    </vt:vector>
  </TitlesOfParts>
  <Company>University of Georgia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 Farrell</dc:creator>
  <cp:lastModifiedBy>Wallace Family</cp:lastModifiedBy>
  <cp:revision>103</cp:revision>
  <dcterms:created xsi:type="dcterms:W3CDTF">2020-07-09T19:14:58Z</dcterms:created>
  <dcterms:modified xsi:type="dcterms:W3CDTF">2023-04-21T18:01:46Z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0x010100654CAF8486C9E84495C47CB17428612F</vt:lpwstr>
  </property>
</Properties>
</file>