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 id="277" r:id="rId45"/>
    <p:sldId id="278" r:id="rId46"/>
    <p:sldId id="279" r:id="rId47"/>
    <p:sldId id="280" r:id="rId48"/>
    <p:sldId id="281" r:id="rId49"/>
    <p:sldId id="282" r:id="rId50"/>
    <p:sldId id="283" r:id="rId51"/>
    <p:sldId id="284" r:id="rId52"/>
    <p:sldId id="285" r:id="rId53"/>
    <p:sldId id="286" r:id="rId54"/>
    <p:sldId id="287" r:id="rId55"/>
    <p:sldId id="288" r:id="rId56"/>
    <p:sldId id="289" r:id="rId57"/>
    <p:sldId id="290" r:id="rId58"/>
    <p:sldId id="291" r:id="rId59"/>
  </p:sldIdLst>
  <p:sldSz cx="18288000" cy="10287000"/>
  <p:notesSz cx="6858000" cy="9144000"/>
  <p:embeddedFontLst>
    <p:embeddedFont>
      <p:font typeface="Aileron Regular" charset="1" panose="00000500000000000000"/>
      <p:regular r:id="rId6"/>
    </p:embeddedFont>
    <p:embeddedFont>
      <p:font typeface="Aileron Regular Bold" charset="1" panose="00000800000000000000"/>
      <p:regular r:id="rId7"/>
    </p:embeddedFont>
    <p:embeddedFont>
      <p:font typeface="Aileron Regular Italics" charset="1" panose="00000500000000000000"/>
      <p:regular r:id="rId8"/>
    </p:embeddedFont>
    <p:embeddedFont>
      <p:font typeface="Aileron Regular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
      <p:font typeface="Open Sans Extra Bold" charset="1" panose="020B0906030804020204"/>
      <p:regular r:id="rId18"/>
    </p:embeddedFont>
    <p:embeddedFont>
      <p:font typeface="Open Sans Extra Bold Italics" charset="1" panose="020B0906030804020204"/>
      <p:regular r:id="rId19"/>
    </p:embeddedFont>
    <p:embeddedFont>
      <p:font typeface="Josefin Sans Regular" charset="1" panose="00000500000000000000"/>
      <p:regular r:id="rId20"/>
    </p:embeddedFont>
    <p:embeddedFont>
      <p:font typeface="Josefin Sans Regular Bold" charset="1" panose="00000700000000000000"/>
      <p:regular r:id="rId21"/>
    </p:embeddedFont>
    <p:embeddedFont>
      <p:font typeface="Josefin Sans Regular Italics" charset="1" panose="00000500000000000000"/>
      <p:regular r:id="rId22"/>
    </p:embeddedFont>
    <p:embeddedFont>
      <p:font typeface="Josefin Sans Regular Bold Italics" charset="1" panose="000007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36" Target="slides/slide13.xml" Type="http://schemas.openxmlformats.org/officeDocument/2006/relationships/slide"/><Relationship Id="rId37" Target="slides/slide14.xml" Type="http://schemas.openxmlformats.org/officeDocument/2006/relationships/slide"/><Relationship Id="rId38" Target="slides/slide15.xml" Type="http://schemas.openxmlformats.org/officeDocument/2006/relationships/slide"/><Relationship Id="rId39" Target="slides/slide16.xml" Type="http://schemas.openxmlformats.org/officeDocument/2006/relationships/slide"/><Relationship Id="rId4" Target="theme/theme1.xml" Type="http://schemas.openxmlformats.org/officeDocument/2006/relationships/theme"/><Relationship Id="rId40" Target="slides/slide17.xml" Type="http://schemas.openxmlformats.org/officeDocument/2006/relationships/slide"/><Relationship Id="rId41" Target="slides/slide18.xml" Type="http://schemas.openxmlformats.org/officeDocument/2006/relationships/slide"/><Relationship Id="rId42" Target="slides/slide19.xml" Type="http://schemas.openxmlformats.org/officeDocument/2006/relationships/slide"/><Relationship Id="rId43" Target="slides/slide20.xml" Type="http://schemas.openxmlformats.org/officeDocument/2006/relationships/slide"/><Relationship Id="rId44" Target="slides/slide21.xml" Type="http://schemas.openxmlformats.org/officeDocument/2006/relationships/slide"/><Relationship Id="rId45" Target="slides/slide22.xml" Type="http://schemas.openxmlformats.org/officeDocument/2006/relationships/slide"/><Relationship Id="rId46" Target="slides/slide23.xml" Type="http://schemas.openxmlformats.org/officeDocument/2006/relationships/slide"/><Relationship Id="rId47" Target="slides/slide24.xml" Type="http://schemas.openxmlformats.org/officeDocument/2006/relationships/slide"/><Relationship Id="rId48" Target="slides/slide25.xml" Type="http://schemas.openxmlformats.org/officeDocument/2006/relationships/slide"/><Relationship Id="rId49" Target="slides/slide26.xml" Type="http://schemas.openxmlformats.org/officeDocument/2006/relationships/slide"/><Relationship Id="rId5" Target="tableStyles.xml" Type="http://schemas.openxmlformats.org/officeDocument/2006/relationships/tableStyles"/><Relationship Id="rId50" Target="slides/slide27.xml" Type="http://schemas.openxmlformats.org/officeDocument/2006/relationships/slide"/><Relationship Id="rId51" Target="slides/slide28.xml" Type="http://schemas.openxmlformats.org/officeDocument/2006/relationships/slide"/><Relationship Id="rId52" Target="slides/slide29.xml" Type="http://schemas.openxmlformats.org/officeDocument/2006/relationships/slide"/><Relationship Id="rId53" Target="slides/slide30.xml" Type="http://schemas.openxmlformats.org/officeDocument/2006/relationships/slide"/><Relationship Id="rId54" Target="slides/slide31.xml" Type="http://schemas.openxmlformats.org/officeDocument/2006/relationships/slide"/><Relationship Id="rId55" Target="slides/slide32.xml" Type="http://schemas.openxmlformats.org/officeDocument/2006/relationships/slide"/><Relationship Id="rId56" Target="slides/slide33.xml" Type="http://schemas.openxmlformats.org/officeDocument/2006/relationships/slide"/><Relationship Id="rId57" Target="slides/slide34.xml" Type="http://schemas.openxmlformats.org/officeDocument/2006/relationships/slide"/><Relationship Id="rId58" Target="slides/slide35.xml" Type="http://schemas.openxmlformats.org/officeDocument/2006/relationships/slide"/><Relationship Id="rId59" Target="slides/slide36.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23.png" Type="http://schemas.openxmlformats.org/officeDocument/2006/relationships/image"/><Relationship Id="rId4" Target="../media/image24.sv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31.pn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2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sv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36.pn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 Id="rId9" Target="../media/image3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37.pn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 Id="rId7" Target="../media/image34.png" Type="http://schemas.openxmlformats.org/officeDocument/2006/relationships/image"/><Relationship Id="rId8" Target="../media/image35.svg" Type="http://schemas.openxmlformats.org/officeDocument/2006/relationships/image"/><Relationship Id="rId9" Target="../media/image2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svg" Type="http://schemas.openxmlformats.org/officeDocument/2006/relationships/image"/><Relationship Id="rId2" Target="../media/image38.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 Id="rId9" Target="../media/image3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sv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39.pn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 Id="rId7" Target="../media/image40.png" Type="http://schemas.openxmlformats.org/officeDocument/2006/relationships/image"/><Relationship Id="rId8" Target="../media/image41.svg" Type="http://schemas.openxmlformats.org/officeDocument/2006/relationships/image"/><Relationship Id="rId9" Target="../media/image4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4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46.pn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47.pn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48.pn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49.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50.pn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51.pn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png" Type="http://schemas.openxmlformats.org/officeDocument/2006/relationships/image"/><Relationship Id="rId11" Target="../media/image57.svg" Type="http://schemas.openxmlformats.org/officeDocument/2006/relationships/image"/><Relationship Id="rId12" Target="../media/image58.png" Type="http://schemas.openxmlformats.org/officeDocument/2006/relationships/image"/><Relationship Id="rId13" Target="../media/image59.sv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52.png" Type="http://schemas.openxmlformats.org/officeDocument/2006/relationships/image"/><Relationship Id="rId5" Target="../media/image53.svg" Type="http://schemas.openxmlformats.org/officeDocument/2006/relationships/image"/><Relationship Id="rId6" Target="../media/image54.png" Type="http://schemas.openxmlformats.org/officeDocument/2006/relationships/image"/><Relationship Id="rId7" Target="../media/image55.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0.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1.png" Type="http://schemas.openxmlformats.org/officeDocument/2006/relationships/image"/><Relationship Id="rId11" Target="../media/image62.svg" Type="http://schemas.openxmlformats.org/officeDocument/2006/relationships/image"/><Relationship Id="rId12" Target="../media/image63.png" Type="http://schemas.openxmlformats.org/officeDocument/2006/relationships/image"/><Relationship Id="rId13" Target="../media/image64.sv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52.png" Type="http://schemas.openxmlformats.org/officeDocument/2006/relationships/image"/><Relationship Id="rId5" Target="../media/image53.svg" Type="http://schemas.openxmlformats.org/officeDocument/2006/relationships/image"/><Relationship Id="rId6" Target="../media/image54.png" Type="http://schemas.openxmlformats.org/officeDocument/2006/relationships/image"/><Relationship Id="rId7" Target="../media/image55.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5.png" Type="http://schemas.openxmlformats.org/officeDocument/2006/relationships/image"/><Relationship Id="rId3" Target="../media/image66.pn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67.png" Type="http://schemas.openxmlformats.org/officeDocument/2006/relationships/image"/><Relationship Id="rId7" Target="../media/image68.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9.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0.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 Id="rId7" Target="../media/image67.png" Type="http://schemas.openxmlformats.org/officeDocument/2006/relationships/image"/><Relationship Id="rId8" Target="../media/image6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3.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1.png" Type="http://schemas.openxmlformats.org/officeDocument/2006/relationships/image"/><Relationship Id="rId3" Target="../media/image72.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3.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4.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5.png" Type="http://schemas.openxmlformats.org/officeDocument/2006/relationships/image"/><Relationship Id="rId3" Target="../media/image76.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7.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AF6F5"/>
        </a:solidFill>
      </p:bgPr>
    </p:bg>
    <p:spTree>
      <p:nvGrpSpPr>
        <p:cNvPr id="1" name=""/>
        <p:cNvGrpSpPr/>
        <p:nvPr/>
      </p:nvGrpSpPr>
      <p:grpSpPr>
        <a:xfrm>
          <a:off x="0" y="0"/>
          <a:ext cx="0" cy="0"/>
          <a:chOff x="0" y="0"/>
          <a:chExt cx="0" cy="0"/>
        </a:xfrm>
      </p:grpSpPr>
      <p:grpSp>
        <p:nvGrpSpPr>
          <p:cNvPr name="Group 2" id="2"/>
          <p:cNvGrpSpPr/>
          <p:nvPr/>
        </p:nvGrpSpPr>
        <p:grpSpPr>
          <a:xfrm rot="0">
            <a:off x="-251452" y="8681346"/>
            <a:ext cx="18790904" cy="1883814"/>
            <a:chOff x="0" y="0"/>
            <a:chExt cx="203112231" cy="20362283"/>
          </a:xfrm>
        </p:grpSpPr>
        <p:sp>
          <p:nvSpPr>
            <p:cNvPr name="Freeform 3" id="3"/>
            <p:cNvSpPr/>
            <p:nvPr/>
          </p:nvSpPr>
          <p:spPr>
            <a:xfrm>
              <a:off x="72390" y="72390"/>
              <a:ext cx="202967446" cy="20217503"/>
            </a:xfrm>
            <a:custGeom>
              <a:avLst/>
              <a:gdLst/>
              <a:ahLst/>
              <a:cxnLst/>
              <a:rect r="r" b="b" t="t" l="l"/>
              <a:pathLst>
                <a:path h="20217503" w="202967446">
                  <a:moveTo>
                    <a:pt x="0" y="0"/>
                  </a:moveTo>
                  <a:lnTo>
                    <a:pt x="202967446" y="0"/>
                  </a:lnTo>
                  <a:lnTo>
                    <a:pt x="202967446" y="20217503"/>
                  </a:lnTo>
                  <a:lnTo>
                    <a:pt x="0" y="20217503"/>
                  </a:lnTo>
                  <a:lnTo>
                    <a:pt x="0" y="0"/>
                  </a:lnTo>
                  <a:close/>
                </a:path>
              </a:pathLst>
            </a:custGeom>
            <a:solidFill>
              <a:srgbClr val="FFFFFF"/>
            </a:solidFill>
          </p:spPr>
        </p:sp>
        <p:sp>
          <p:nvSpPr>
            <p:cNvPr name="Freeform 4" id="4"/>
            <p:cNvSpPr/>
            <p:nvPr/>
          </p:nvSpPr>
          <p:spPr>
            <a:xfrm>
              <a:off x="0" y="0"/>
              <a:ext cx="203112229" cy="20362283"/>
            </a:xfrm>
            <a:custGeom>
              <a:avLst/>
              <a:gdLst/>
              <a:ahLst/>
              <a:cxnLst/>
              <a:rect r="r" b="b" t="t" l="l"/>
              <a:pathLst>
                <a:path h="20362283" w="203112229">
                  <a:moveTo>
                    <a:pt x="202967456" y="20217504"/>
                  </a:moveTo>
                  <a:lnTo>
                    <a:pt x="203112229" y="20217504"/>
                  </a:lnTo>
                  <a:lnTo>
                    <a:pt x="203112229" y="20362283"/>
                  </a:lnTo>
                  <a:lnTo>
                    <a:pt x="202967456" y="20362283"/>
                  </a:lnTo>
                  <a:lnTo>
                    <a:pt x="202967456" y="20217504"/>
                  </a:lnTo>
                  <a:close/>
                  <a:moveTo>
                    <a:pt x="0" y="144780"/>
                  </a:moveTo>
                  <a:lnTo>
                    <a:pt x="144780" y="144780"/>
                  </a:lnTo>
                  <a:lnTo>
                    <a:pt x="144780" y="20217504"/>
                  </a:lnTo>
                  <a:lnTo>
                    <a:pt x="0" y="20217504"/>
                  </a:lnTo>
                  <a:lnTo>
                    <a:pt x="0" y="144780"/>
                  </a:lnTo>
                  <a:close/>
                  <a:moveTo>
                    <a:pt x="0" y="20217504"/>
                  </a:moveTo>
                  <a:lnTo>
                    <a:pt x="144780" y="20217504"/>
                  </a:lnTo>
                  <a:lnTo>
                    <a:pt x="144780" y="20362283"/>
                  </a:lnTo>
                  <a:lnTo>
                    <a:pt x="0" y="20362283"/>
                  </a:lnTo>
                  <a:lnTo>
                    <a:pt x="0" y="20217504"/>
                  </a:lnTo>
                  <a:close/>
                  <a:moveTo>
                    <a:pt x="202967456" y="144780"/>
                  </a:moveTo>
                  <a:lnTo>
                    <a:pt x="203112229" y="144780"/>
                  </a:lnTo>
                  <a:lnTo>
                    <a:pt x="203112229" y="20217504"/>
                  </a:lnTo>
                  <a:lnTo>
                    <a:pt x="202967456" y="20217504"/>
                  </a:lnTo>
                  <a:lnTo>
                    <a:pt x="202967456" y="144780"/>
                  </a:lnTo>
                  <a:close/>
                  <a:moveTo>
                    <a:pt x="144780" y="20217504"/>
                  </a:moveTo>
                  <a:lnTo>
                    <a:pt x="202967456" y="20217504"/>
                  </a:lnTo>
                  <a:lnTo>
                    <a:pt x="202967456" y="20362283"/>
                  </a:lnTo>
                  <a:lnTo>
                    <a:pt x="144780" y="20362283"/>
                  </a:lnTo>
                  <a:lnTo>
                    <a:pt x="144780" y="20217504"/>
                  </a:lnTo>
                  <a:close/>
                  <a:moveTo>
                    <a:pt x="202967456" y="0"/>
                  </a:moveTo>
                  <a:lnTo>
                    <a:pt x="203112229" y="0"/>
                  </a:lnTo>
                  <a:lnTo>
                    <a:pt x="203112229" y="144780"/>
                  </a:lnTo>
                  <a:lnTo>
                    <a:pt x="202967456" y="144780"/>
                  </a:lnTo>
                  <a:lnTo>
                    <a:pt x="202967456" y="0"/>
                  </a:lnTo>
                  <a:close/>
                  <a:moveTo>
                    <a:pt x="0" y="0"/>
                  </a:moveTo>
                  <a:lnTo>
                    <a:pt x="144780" y="0"/>
                  </a:lnTo>
                  <a:lnTo>
                    <a:pt x="144780" y="144780"/>
                  </a:lnTo>
                  <a:lnTo>
                    <a:pt x="0" y="144780"/>
                  </a:lnTo>
                  <a:lnTo>
                    <a:pt x="0" y="0"/>
                  </a:lnTo>
                  <a:close/>
                  <a:moveTo>
                    <a:pt x="144780" y="0"/>
                  </a:moveTo>
                  <a:lnTo>
                    <a:pt x="202967456" y="0"/>
                  </a:lnTo>
                  <a:lnTo>
                    <a:pt x="202967456" y="144780"/>
                  </a:lnTo>
                  <a:lnTo>
                    <a:pt x="144780" y="144780"/>
                  </a:lnTo>
                  <a:lnTo>
                    <a:pt x="144780" y="0"/>
                  </a:lnTo>
                  <a:close/>
                </a:path>
              </a:pathLst>
            </a:custGeom>
            <a:solidFill>
              <a:srgbClr val="000000"/>
            </a:solidFill>
          </p:spPr>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072691" y="1520353"/>
            <a:ext cx="7692473" cy="7160993"/>
          </a:xfrm>
          <a:prstGeom prst="rect">
            <a:avLst/>
          </a:prstGeom>
        </p:spPr>
      </p:pic>
      <p:grpSp>
        <p:nvGrpSpPr>
          <p:cNvPr name="Group 6" id="6"/>
          <p:cNvGrpSpPr/>
          <p:nvPr/>
        </p:nvGrpSpPr>
        <p:grpSpPr>
          <a:xfrm rot="0">
            <a:off x="1028700" y="1520353"/>
            <a:ext cx="9043991" cy="4236875"/>
            <a:chOff x="0" y="0"/>
            <a:chExt cx="12058655" cy="5649167"/>
          </a:xfrm>
        </p:grpSpPr>
        <p:sp>
          <p:nvSpPr>
            <p:cNvPr name="TextBox 7" id="7"/>
            <p:cNvSpPr txBox="true"/>
            <p:nvPr/>
          </p:nvSpPr>
          <p:spPr>
            <a:xfrm rot="0">
              <a:off x="0" y="5007299"/>
              <a:ext cx="10934306" cy="641868"/>
            </a:xfrm>
            <a:prstGeom prst="rect">
              <a:avLst/>
            </a:prstGeom>
          </p:spPr>
          <p:txBody>
            <a:bodyPr anchor="t" rtlCol="false" tIns="0" lIns="0" bIns="0" rIns="0">
              <a:spAutoFit/>
            </a:bodyPr>
            <a:lstStyle/>
            <a:p>
              <a:pPr>
                <a:lnSpc>
                  <a:spcPts val="3663"/>
                </a:lnSpc>
              </a:pPr>
              <a:r>
                <a:rPr lang="en-US" sz="3300">
                  <a:solidFill>
                    <a:srgbClr val="000000"/>
                  </a:solidFill>
                  <a:latin typeface="DM Sans"/>
                </a:rPr>
                <a:t>FINAL PROJECT</a:t>
              </a:r>
            </a:p>
          </p:txBody>
        </p:sp>
        <p:sp>
          <p:nvSpPr>
            <p:cNvPr name="TextBox 8" id="8"/>
            <p:cNvSpPr txBox="true"/>
            <p:nvPr/>
          </p:nvSpPr>
          <p:spPr>
            <a:xfrm rot="0">
              <a:off x="0" y="1901825"/>
              <a:ext cx="12058655" cy="2597069"/>
            </a:xfrm>
            <a:prstGeom prst="rect">
              <a:avLst/>
            </a:prstGeom>
          </p:spPr>
          <p:txBody>
            <a:bodyPr anchor="t" rtlCol="false" tIns="0" lIns="0" bIns="0" rIns="0">
              <a:spAutoFit/>
            </a:bodyPr>
            <a:lstStyle/>
            <a:p>
              <a:pPr>
                <a:lnSpc>
                  <a:spcPts val="14140"/>
                </a:lnSpc>
              </a:pPr>
              <a:r>
                <a:rPr lang="en-US" sz="14000">
                  <a:solidFill>
                    <a:srgbClr val="000000"/>
                  </a:solidFill>
                  <a:latin typeface="DM Sans"/>
                </a:rPr>
                <a:t>Vaccine-ly</a:t>
              </a:r>
            </a:p>
          </p:txBody>
        </p:sp>
        <p:sp>
          <p:nvSpPr>
            <p:cNvPr name="TextBox 9" id="9"/>
            <p:cNvSpPr txBox="true"/>
            <p:nvPr/>
          </p:nvSpPr>
          <p:spPr>
            <a:xfrm rot="0">
              <a:off x="0" y="28575"/>
              <a:ext cx="10934306" cy="889674"/>
            </a:xfrm>
            <a:prstGeom prst="rect">
              <a:avLst/>
            </a:prstGeom>
          </p:spPr>
          <p:txBody>
            <a:bodyPr anchor="t" rtlCol="false" tIns="0" lIns="0" bIns="0" rIns="0">
              <a:spAutoFit/>
            </a:bodyPr>
            <a:lstStyle/>
            <a:p>
              <a:pPr>
                <a:lnSpc>
                  <a:spcPts val="2544"/>
                </a:lnSpc>
              </a:pPr>
              <a:r>
                <a:rPr lang="en-US" sz="2400" spc="124">
                  <a:solidFill>
                    <a:srgbClr val="000000"/>
                  </a:solidFill>
                  <a:latin typeface="DM Sans"/>
                </a:rPr>
                <a:t>INFORMATION SYSTEMS ANALYSIS AND DESIGN</a:t>
              </a:r>
            </a:p>
            <a:p>
              <a:pPr>
                <a:lnSpc>
                  <a:spcPts val="2544"/>
                </a:lnSpc>
              </a:pPr>
            </a:p>
          </p:txBody>
        </p:sp>
      </p:grpSp>
      <p:sp>
        <p:nvSpPr>
          <p:cNvPr name="TextBox 10" id="10"/>
          <p:cNvSpPr txBox="true"/>
          <p:nvPr/>
        </p:nvSpPr>
        <p:spPr>
          <a:xfrm rot="0">
            <a:off x="1028700" y="9199868"/>
            <a:ext cx="7831393" cy="483895"/>
          </a:xfrm>
          <a:prstGeom prst="rect">
            <a:avLst/>
          </a:prstGeom>
        </p:spPr>
        <p:txBody>
          <a:bodyPr anchor="t" rtlCol="false" tIns="0" lIns="0" bIns="0" rIns="0">
            <a:spAutoFit/>
          </a:bodyPr>
          <a:lstStyle/>
          <a:p>
            <a:pPr>
              <a:lnSpc>
                <a:spcPts val="3919"/>
              </a:lnSpc>
            </a:pPr>
            <a:r>
              <a:rPr lang="en-US" sz="2799">
                <a:solidFill>
                  <a:srgbClr val="000000"/>
                </a:solidFill>
                <a:latin typeface="DM Sans"/>
              </a:rPr>
              <a:t>Group 1</a:t>
            </a:r>
          </a:p>
        </p:txBody>
      </p:sp>
      <p:pic>
        <p:nvPicPr>
          <p:cNvPr name="Picture 11" id="11"/>
          <p:cNvPicPr>
            <a:picLocks noChangeAspect="true"/>
          </p:cNvPicPr>
          <p:nvPr/>
        </p:nvPicPr>
        <p:blipFill>
          <a:blip r:embed="rId4"/>
          <a:srcRect l="0" t="0" r="0" b="0"/>
          <a:stretch>
            <a:fillRect/>
          </a:stretch>
        </p:blipFill>
        <p:spPr>
          <a:xfrm flipH="false" flipV="false" rot="0">
            <a:off x="3655083" y="4643786"/>
            <a:ext cx="5205011" cy="5205011"/>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AFAF6"/>
        </a:solidFill>
      </p:bgPr>
    </p:bg>
    <p:spTree>
      <p:nvGrpSpPr>
        <p:cNvPr id="1" name=""/>
        <p:cNvGrpSpPr/>
        <p:nvPr/>
      </p:nvGrpSpPr>
      <p:grpSpPr>
        <a:xfrm>
          <a:off x="0" y="0"/>
          <a:ext cx="0" cy="0"/>
          <a:chOff x="0" y="0"/>
          <a:chExt cx="0" cy="0"/>
        </a:xfrm>
      </p:grpSpPr>
      <p:grpSp>
        <p:nvGrpSpPr>
          <p:cNvPr name="Group 2" id="2"/>
          <p:cNvGrpSpPr/>
          <p:nvPr/>
        </p:nvGrpSpPr>
        <p:grpSpPr>
          <a:xfrm rot="0">
            <a:off x="3214743" y="2029944"/>
            <a:ext cx="11829481" cy="6325159"/>
            <a:chOff x="0" y="0"/>
            <a:chExt cx="4001577" cy="2139622"/>
          </a:xfrm>
        </p:grpSpPr>
        <p:sp>
          <p:nvSpPr>
            <p:cNvPr name="Freeform 3" id="3"/>
            <p:cNvSpPr/>
            <p:nvPr/>
          </p:nvSpPr>
          <p:spPr>
            <a:xfrm>
              <a:off x="0" y="0"/>
              <a:ext cx="4001577" cy="2139622"/>
            </a:xfrm>
            <a:custGeom>
              <a:avLst/>
              <a:gdLst/>
              <a:ahLst/>
              <a:cxnLst/>
              <a:rect r="r" b="b" t="t" l="l"/>
              <a:pathLst>
                <a:path h="2139622" w="4001577">
                  <a:moveTo>
                    <a:pt x="0" y="0"/>
                  </a:moveTo>
                  <a:lnTo>
                    <a:pt x="4001577" y="0"/>
                  </a:lnTo>
                  <a:lnTo>
                    <a:pt x="4001577" y="2139622"/>
                  </a:lnTo>
                  <a:lnTo>
                    <a:pt x="0" y="2139622"/>
                  </a:lnTo>
                  <a:close/>
                </a:path>
              </a:pathLst>
            </a:custGeom>
            <a:solidFill>
              <a:srgbClr val="FFFFFF"/>
            </a:solidFill>
          </p:spPr>
        </p:sp>
      </p:grpSp>
      <p:pic>
        <p:nvPicPr>
          <p:cNvPr name="Picture 4" id="4"/>
          <p:cNvPicPr>
            <a:picLocks noChangeAspect="true"/>
          </p:cNvPicPr>
          <p:nvPr/>
        </p:nvPicPr>
        <p:blipFill>
          <a:blip r:embed="rId2"/>
          <a:srcRect l="0" t="1835" r="0" b="1835"/>
          <a:stretch>
            <a:fillRect/>
          </a:stretch>
        </p:blipFill>
        <p:spPr>
          <a:xfrm flipH="false" flipV="false" rot="0">
            <a:off x="4793952" y="3549217"/>
            <a:ext cx="9017887" cy="4642632"/>
          </a:xfrm>
          <a:prstGeom prst="rect">
            <a:avLst/>
          </a:prstGeom>
        </p:spPr>
      </p:pic>
      <p:sp>
        <p:nvSpPr>
          <p:cNvPr name="TextBox 5" id="5"/>
          <p:cNvSpPr txBox="true"/>
          <p:nvPr/>
        </p:nvSpPr>
        <p:spPr>
          <a:xfrm rot="0">
            <a:off x="7949133" y="2638425"/>
            <a:ext cx="2389733" cy="547370"/>
          </a:xfrm>
          <a:prstGeom prst="rect">
            <a:avLst/>
          </a:prstGeom>
        </p:spPr>
        <p:txBody>
          <a:bodyPr anchor="t" rtlCol="false" tIns="0" lIns="0" bIns="0" rIns="0">
            <a:spAutoFit/>
          </a:bodyPr>
          <a:lstStyle/>
          <a:p>
            <a:pPr algn="ctr">
              <a:lnSpc>
                <a:spcPts val="4480"/>
              </a:lnSpc>
            </a:pPr>
            <a:r>
              <a:rPr lang="en-US" sz="3200">
                <a:solidFill>
                  <a:srgbClr val="003B31"/>
                </a:solidFill>
                <a:latin typeface="DM Sans Bold"/>
              </a:rPr>
              <a:t>Aggregation</a:t>
            </a:r>
          </a:p>
        </p:txBody>
      </p:sp>
      <p:pic>
        <p:nvPicPr>
          <p:cNvPr name="Picture 6" id="6"/>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10569397">
            <a:off x="12724493" y="-887523"/>
            <a:ext cx="6624580" cy="3083441"/>
          </a:xfrm>
          <a:prstGeom prst="rect">
            <a:avLst/>
          </a:prstGeom>
        </p:spPr>
      </p:pic>
      <p:pic>
        <p:nvPicPr>
          <p:cNvPr name="Picture 7" id="7"/>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4713664" y="9076782"/>
            <a:ext cx="9178463" cy="4600705"/>
          </a:xfrm>
          <a:prstGeom prst="rect">
            <a:avLst/>
          </a:prstGeom>
        </p:spPr>
      </p:pic>
      <p:pic>
        <p:nvPicPr>
          <p:cNvPr name="Picture 8" id="8"/>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3001175" y="1802148"/>
            <a:ext cx="12285649" cy="7727767"/>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AFAF6"/>
        </a:solidFill>
      </p:bgPr>
    </p:bg>
    <p:spTree>
      <p:nvGrpSpPr>
        <p:cNvPr id="1" name=""/>
        <p:cNvGrpSpPr/>
        <p:nvPr/>
      </p:nvGrpSpPr>
      <p:grpSpPr>
        <a:xfrm>
          <a:off x="0" y="0"/>
          <a:ext cx="0" cy="0"/>
          <a:chOff x="0" y="0"/>
          <a:chExt cx="0" cy="0"/>
        </a:xfrm>
      </p:grpSpPr>
      <p:grpSp>
        <p:nvGrpSpPr>
          <p:cNvPr name="Group 2" id="2"/>
          <p:cNvGrpSpPr/>
          <p:nvPr/>
        </p:nvGrpSpPr>
        <p:grpSpPr>
          <a:xfrm rot="0">
            <a:off x="3196213" y="2164188"/>
            <a:ext cx="11860377" cy="6212548"/>
            <a:chOff x="0" y="0"/>
            <a:chExt cx="4012029" cy="2101528"/>
          </a:xfrm>
        </p:grpSpPr>
        <p:sp>
          <p:nvSpPr>
            <p:cNvPr name="Freeform 3" id="3"/>
            <p:cNvSpPr/>
            <p:nvPr/>
          </p:nvSpPr>
          <p:spPr>
            <a:xfrm>
              <a:off x="0" y="0"/>
              <a:ext cx="4012029" cy="2101528"/>
            </a:xfrm>
            <a:custGeom>
              <a:avLst/>
              <a:gdLst/>
              <a:ahLst/>
              <a:cxnLst/>
              <a:rect r="r" b="b" t="t" l="l"/>
              <a:pathLst>
                <a:path h="2101528" w="4012029">
                  <a:moveTo>
                    <a:pt x="0" y="0"/>
                  </a:moveTo>
                  <a:lnTo>
                    <a:pt x="4012029" y="0"/>
                  </a:lnTo>
                  <a:lnTo>
                    <a:pt x="4012029" y="2101528"/>
                  </a:lnTo>
                  <a:lnTo>
                    <a:pt x="0" y="2101528"/>
                  </a:lnTo>
                  <a:close/>
                </a:path>
              </a:pathLst>
            </a:custGeom>
            <a:solidFill>
              <a:srgbClr val="FFFFFF"/>
            </a:solidFill>
          </p:spPr>
        </p:sp>
      </p:grpSp>
      <p:pic>
        <p:nvPicPr>
          <p:cNvPr name="Picture 4" id="4"/>
          <p:cNvPicPr>
            <a:picLocks noChangeAspect="true"/>
          </p:cNvPicPr>
          <p:nvPr/>
        </p:nvPicPr>
        <p:blipFill>
          <a:blip r:embed="rId2"/>
          <a:srcRect l="1818" t="3934" r="4445" b="2360"/>
          <a:stretch>
            <a:fillRect/>
          </a:stretch>
        </p:blipFill>
        <p:spPr>
          <a:xfrm flipH="false" flipV="false" rot="0">
            <a:off x="4891333" y="3442313"/>
            <a:ext cx="8823127" cy="4529658"/>
          </a:xfrm>
          <a:prstGeom prst="rect">
            <a:avLst/>
          </a:prstGeom>
        </p:spPr>
      </p:pic>
      <p:pic>
        <p:nvPicPr>
          <p:cNvPr name="Picture 5" id="5"/>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3729646" y="-1750678"/>
            <a:ext cx="7459292" cy="4941781"/>
          </a:xfrm>
          <a:prstGeom prst="rect">
            <a:avLst/>
          </a:prstGeom>
        </p:spPr>
      </p:pic>
      <p:sp>
        <p:nvSpPr>
          <p:cNvPr name="TextBox 6" id="6"/>
          <p:cNvSpPr txBox="true"/>
          <p:nvPr/>
        </p:nvSpPr>
        <p:spPr>
          <a:xfrm rot="0">
            <a:off x="7826403" y="2503380"/>
            <a:ext cx="2317403" cy="547370"/>
          </a:xfrm>
          <a:prstGeom prst="rect">
            <a:avLst/>
          </a:prstGeom>
        </p:spPr>
        <p:txBody>
          <a:bodyPr anchor="t" rtlCol="false" tIns="0" lIns="0" bIns="0" rIns="0">
            <a:spAutoFit/>
          </a:bodyPr>
          <a:lstStyle/>
          <a:p>
            <a:pPr algn="ctr">
              <a:lnSpc>
                <a:spcPts val="4480"/>
              </a:lnSpc>
            </a:pPr>
            <a:r>
              <a:rPr lang="en-US" sz="3200">
                <a:solidFill>
                  <a:srgbClr val="003B31"/>
                </a:solidFill>
                <a:latin typeface="DM Sans Bold"/>
              </a:rPr>
              <a:t>Association</a:t>
            </a:r>
          </a:p>
        </p:txBody>
      </p:sp>
      <p:pic>
        <p:nvPicPr>
          <p:cNvPr name="Picture 7" id="7"/>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6146730" y="5143500"/>
            <a:ext cx="2541521" cy="5274856"/>
          </a:xfrm>
          <a:prstGeom prst="rect">
            <a:avLst/>
          </a:prstGeom>
        </p:spPr>
      </p:pic>
      <p:pic>
        <p:nvPicPr>
          <p:cNvPr name="Picture 8" id="8"/>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4713664" y="9117893"/>
            <a:ext cx="9178463" cy="4600705"/>
          </a:xfrm>
          <a:prstGeom prst="rect">
            <a:avLst/>
          </a:prstGeom>
        </p:spPr>
      </p:pic>
      <p:pic>
        <p:nvPicPr>
          <p:cNvPr name="Picture 9" id="9"/>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3001175" y="1843259"/>
            <a:ext cx="12285649" cy="7727767"/>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AF6F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713664" y="9117893"/>
            <a:ext cx="9178463" cy="4600705"/>
          </a:xfrm>
          <a:prstGeom prst="rect">
            <a:avLst/>
          </a:prstGeom>
        </p:spPr>
      </p:pic>
      <p:grpSp>
        <p:nvGrpSpPr>
          <p:cNvPr name="Group 3" id="3"/>
          <p:cNvGrpSpPr/>
          <p:nvPr/>
        </p:nvGrpSpPr>
        <p:grpSpPr>
          <a:xfrm rot="0">
            <a:off x="3160881" y="2108619"/>
            <a:ext cx="11936018" cy="6187334"/>
            <a:chOff x="0" y="0"/>
            <a:chExt cx="4037616" cy="2092999"/>
          </a:xfrm>
        </p:grpSpPr>
        <p:sp>
          <p:nvSpPr>
            <p:cNvPr name="Freeform 4" id="4"/>
            <p:cNvSpPr/>
            <p:nvPr/>
          </p:nvSpPr>
          <p:spPr>
            <a:xfrm>
              <a:off x="0" y="0"/>
              <a:ext cx="4037616" cy="2092999"/>
            </a:xfrm>
            <a:custGeom>
              <a:avLst/>
              <a:gdLst/>
              <a:ahLst/>
              <a:cxnLst/>
              <a:rect r="r" b="b" t="t" l="l"/>
              <a:pathLst>
                <a:path h="2092999" w="4037616">
                  <a:moveTo>
                    <a:pt x="0" y="0"/>
                  </a:moveTo>
                  <a:lnTo>
                    <a:pt x="4037616" y="0"/>
                  </a:lnTo>
                  <a:lnTo>
                    <a:pt x="4037616" y="2092999"/>
                  </a:lnTo>
                  <a:lnTo>
                    <a:pt x="0" y="2092999"/>
                  </a:lnTo>
                  <a:close/>
                </a:path>
              </a:pathLst>
            </a:custGeom>
            <a:solidFill>
              <a:srgbClr val="FFFFFF"/>
            </a:solidFill>
          </p:spPr>
        </p:sp>
      </p:grpSp>
      <p:pic>
        <p:nvPicPr>
          <p:cNvPr name="Picture 5" id="5"/>
          <p:cNvPicPr>
            <a:picLocks noChangeAspect="true"/>
          </p:cNvPicPr>
          <p:nvPr/>
        </p:nvPicPr>
        <p:blipFill>
          <a:blip r:embed="rId4"/>
          <a:srcRect l="1221" t="3167" r="4274" b="2375"/>
          <a:stretch>
            <a:fillRect/>
          </a:stretch>
        </p:blipFill>
        <p:spPr>
          <a:xfrm flipH="false" flipV="false" rot="0">
            <a:off x="4288789" y="2944132"/>
            <a:ext cx="10028213" cy="5152147"/>
          </a:xfrm>
          <a:prstGeom prst="rect">
            <a:avLst/>
          </a:prstGeom>
        </p:spPr>
      </p:pic>
      <p:sp>
        <p:nvSpPr>
          <p:cNvPr name="TextBox 6" id="6"/>
          <p:cNvSpPr txBox="true"/>
          <p:nvPr/>
        </p:nvSpPr>
        <p:spPr>
          <a:xfrm rot="0">
            <a:off x="7147077" y="2024799"/>
            <a:ext cx="3676055" cy="878223"/>
          </a:xfrm>
          <a:prstGeom prst="rect">
            <a:avLst/>
          </a:prstGeom>
        </p:spPr>
        <p:txBody>
          <a:bodyPr anchor="t" rtlCol="false" tIns="0" lIns="0" bIns="0" rIns="0">
            <a:spAutoFit/>
          </a:bodyPr>
          <a:lstStyle/>
          <a:p>
            <a:pPr algn="ctr">
              <a:lnSpc>
                <a:spcPts val="7106"/>
              </a:lnSpc>
            </a:pPr>
            <a:r>
              <a:rPr lang="en-US" sz="5075">
                <a:solidFill>
                  <a:srgbClr val="003B31"/>
                </a:solidFill>
                <a:latin typeface="DM Sans Bold"/>
              </a:rPr>
              <a:t>Association</a:t>
            </a:r>
          </a:p>
        </p:txBody>
      </p:sp>
      <p:pic>
        <p:nvPicPr>
          <p:cNvPr name="Picture 7" id="7"/>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3729646" y="-1750678"/>
            <a:ext cx="7459292" cy="4941781"/>
          </a:xfrm>
          <a:prstGeom prst="rect">
            <a:avLst/>
          </a:prstGeom>
        </p:spPr>
      </p:pic>
      <p:pic>
        <p:nvPicPr>
          <p:cNvPr name="Picture 8" id="8"/>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3001175" y="1843259"/>
            <a:ext cx="12285649" cy="7727767"/>
          </a:xfrm>
          <a:prstGeom prst="rect">
            <a:avLst/>
          </a:prstGeom>
        </p:spPr>
      </p:pic>
      <p:pic>
        <p:nvPicPr>
          <p:cNvPr name="Picture 9" id="9"/>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16146730" y="5143500"/>
            <a:ext cx="2541521" cy="5274856"/>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AFAF6"/>
        </a:solidFill>
      </p:bgPr>
    </p:bg>
    <p:spTree>
      <p:nvGrpSpPr>
        <p:cNvPr id="1" name=""/>
        <p:cNvGrpSpPr/>
        <p:nvPr/>
      </p:nvGrpSpPr>
      <p:grpSpPr>
        <a:xfrm>
          <a:off x="0" y="0"/>
          <a:ext cx="0" cy="0"/>
          <a:chOff x="0" y="0"/>
          <a:chExt cx="0" cy="0"/>
        </a:xfrm>
      </p:grpSpPr>
      <p:grpSp>
        <p:nvGrpSpPr>
          <p:cNvPr name="Group 2" id="2"/>
          <p:cNvGrpSpPr/>
          <p:nvPr/>
        </p:nvGrpSpPr>
        <p:grpSpPr>
          <a:xfrm rot="0">
            <a:off x="3211308" y="2108619"/>
            <a:ext cx="11860377" cy="6262975"/>
            <a:chOff x="0" y="0"/>
            <a:chExt cx="4012029" cy="2118586"/>
          </a:xfrm>
        </p:grpSpPr>
        <p:sp>
          <p:nvSpPr>
            <p:cNvPr name="Freeform 3" id="3"/>
            <p:cNvSpPr/>
            <p:nvPr/>
          </p:nvSpPr>
          <p:spPr>
            <a:xfrm>
              <a:off x="0" y="0"/>
              <a:ext cx="4012029" cy="2118586"/>
            </a:xfrm>
            <a:custGeom>
              <a:avLst/>
              <a:gdLst/>
              <a:ahLst/>
              <a:cxnLst/>
              <a:rect r="r" b="b" t="t" l="l"/>
              <a:pathLst>
                <a:path h="2118586" w="4012029">
                  <a:moveTo>
                    <a:pt x="0" y="0"/>
                  </a:moveTo>
                  <a:lnTo>
                    <a:pt x="4012029" y="0"/>
                  </a:lnTo>
                  <a:lnTo>
                    <a:pt x="4012029" y="2118586"/>
                  </a:lnTo>
                  <a:lnTo>
                    <a:pt x="0" y="2118586"/>
                  </a:lnTo>
                  <a:close/>
                </a:path>
              </a:pathLst>
            </a:custGeom>
            <a:solidFill>
              <a:srgbClr val="FFFFFF"/>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713664" y="9117893"/>
            <a:ext cx="9178463" cy="4600705"/>
          </a:xfrm>
          <a:prstGeom prst="rect">
            <a:avLst/>
          </a:prstGeom>
        </p:spPr>
      </p:pic>
      <p:pic>
        <p:nvPicPr>
          <p:cNvPr name="Picture 5" id="5"/>
          <p:cNvPicPr>
            <a:picLocks noChangeAspect="true"/>
          </p:cNvPicPr>
          <p:nvPr/>
        </p:nvPicPr>
        <p:blipFill>
          <a:blip r:embed="rId4"/>
          <a:srcRect l="6884" t="0" r="33327" b="0"/>
          <a:stretch>
            <a:fillRect/>
          </a:stretch>
        </p:blipFill>
        <p:spPr>
          <a:xfrm flipH="false" flipV="false" rot="0">
            <a:off x="5736687" y="3019773"/>
            <a:ext cx="7132417" cy="4973776"/>
          </a:xfrm>
          <a:prstGeom prst="rect">
            <a:avLst/>
          </a:prstGeom>
        </p:spPr>
      </p:pic>
      <p:pic>
        <p:nvPicPr>
          <p:cNvPr name="Picture 6" id="6"/>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3729646" y="-1750678"/>
            <a:ext cx="7459292" cy="4941781"/>
          </a:xfrm>
          <a:prstGeom prst="rect">
            <a:avLst/>
          </a:prstGeom>
        </p:spPr>
      </p:pic>
      <p:pic>
        <p:nvPicPr>
          <p:cNvPr name="Picture 7" id="7"/>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6146730" y="5143500"/>
            <a:ext cx="2541521" cy="5274856"/>
          </a:xfrm>
          <a:prstGeom prst="rect">
            <a:avLst/>
          </a:prstGeom>
        </p:spPr>
      </p:pic>
      <p:sp>
        <p:nvSpPr>
          <p:cNvPr name="TextBox 8" id="8"/>
          <p:cNvSpPr txBox="true"/>
          <p:nvPr/>
        </p:nvSpPr>
        <p:spPr>
          <a:xfrm rot="0">
            <a:off x="7985165" y="2138539"/>
            <a:ext cx="2317671" cy="554276"/>
          </a:xfrm>
          <a:prstGeom prst="rect">
            <a:avLst/>
          </a:prstGeom>
        </p:spPr>
        <p:txBody>
          <a:bodyPr anchor="t" rtlCol="false" tIns="0" lIns="0" bIns="0" rIns="0">
            <a:spAutoFit/>
          </a:bodyPr>
          <a:lstStyle/>
          <a:p>
            <a:pPr algn="ctr">
              <a:lnSpc>
                <a:spcPts val="4480"/>
              </a:lnSpc>
            </a:pPr>
            <a:r>
              <a:rPr lang="en-US" sz="3200">
                <a:solidFill>
                  <a:srgbClr val="003B31"/>
                </a:solidFill>
                <a:latin typeface="DM Sans Bold"/>
              </a:rPr>
              <a:t>Association</a:t>
            </a:r>
          </a:p>
        </p:txBody>
      </p:sp>
      <p:pic>
        <p:nvPicPr>
          <p:cNvPr name="Picture 9" id="9"/>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3001175" y="1843259"/>
            <a:ext cx="12285649" cy="7727767"/>
          </a:xfrm>
          <a:prstGeom prst="rect">
            <a:avLst/>
          </a:prstGeom>
        </p:spPr>
      </p:pic>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AFAF6"/>
        </a:solidFill>
      </p:bgPr>
    </p:bg>
    <p:spTree>
      <p:nvGrpSpPr>
        <p:cNvPr id="1" name=""/>
        <p:cNvGrpSpPr/>
        <p:nvPr/>
      </p:nvGrpSpPr>
      <p:grpSpPr>
        <a:xfrm>
          <a:off x="0" y="0"/>
          <a:ext cx="0" cy="0"/>
          <a:chOff x="0" y="0"/>
          <a:chExt cx="0" cy="0"/>
        </a:xfrm>
      </p:grpSpPr>
      <p:grpSp>
        <p:nvGrpSpPr>
          <p:cNvPr name="Group 2" id="2"/>
          <p:cNvGrpSpPr/>
          <p:nvPr/>
        </p:nvGrpSpPr>
        <p:grpSpPr>
          <a:xfrm rot="0">
            <a:off x="3297067" y="2201883"/>
            <a:ext cx="11683882" cy="5965456"/>
            <a:chOff x="0" y="0"/>
            <a:chExt cx="3952326" cy="2017944"/>
          </a:xfrm>
        </p:grpSpPr>
        <p:sp>
          <p:nvSpPr>
            <p:cNvPr name="Freeform 3" id="3"/>
            <p:cNvSpPr/>
            <p:nvPr/>
          </p:nvSpPr>
          <p:spPr>
            <a:xfrm>
              <a:off x="0" y="0"/>
              <a:ext cx="3952325" cy="2017944"/>
            </a:xfrm>
            <a:custGeom>
              <a:avLst/>
              <a:gdLst/>
              <a:ahLst/>
              <a:cxnLst/>
              <a:rect r="r" b="b" t="t" l="l"/>
              <a:pathLst>
                <a:path h="2017944" w="3952325">
                  <a:moveTo>
                    <a:pt x="0" y="0"/>
                  </a:moveTo>
                  <a:lnTo>
                    <a:pt x="3952325" y="0"/>
                  </a:lnTo>
                  <a:lnTo>
                    <a:pt x="3952325" y="2017944"/>
                  </a:lnTo>
                  <a:lnTo>
                    <a:pt x="0" y="2017944"/>
                  </a:lnTo>
                  <a:close/>
                </a:path>
              </a:pathLst>
            </a:custGeom>
            <a:solidFill>
              <a:srgbClr val="FFFFFF"/>
            </a:solidFill>
          </p:spPr>
        </p:sp>
      </p:grpSp>
      <p:pic>
        <p:nvPicPr>
          <p:cNvPr name="Picture 4" id="4"/>
          <p:cNvPicPr>
            <a:picLocks noChangeAspect="true"/>
          </p:cNvPicPr>
          <p:nvPr/>
        </p:nvPicPr>
        <p:blipFill>
          <a:blip r:embed="rId2"/>
          <a:srcRect l="10791" t="0" r="16594" b="0"/>
          <a:stretch>
            <a:fillRect/>
          </a:stretch>
        </p:blipFill>
        <p:spPr>
          <a:xfrm flipH="false" flipV="false" rot="0">
            <a:off x="4537871" y="3071305"/>
            <a:ext cx="9530049" cy="5096033"/>
          </a:xfrm>
          <a:prstGeom prst="rect">
            <a:avLst/>
          </a:prstGeom>
        </p:spPr>
      </p:pic>
      <p:pic>
        <p:nvPicPr>
          <p:cNvPr name="Picture 5" id="5"/>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4713664" y="9117893"/>
            <a:ext cx="9178463" cy="4600705"/>
          </a:xfrm>
          <a:prstGeom prst="rect">
            <a:avLst/>
          </a:prstGeom>
        </p:spPr>
      </p:pic>
      <p:sp>
        <p:nvSpPr>
          <p:cNvPr name="TextBox 6" id="6"/>
          <p:cNvSpPr txBox="true"/>
          <p:nvPr/>
        </p:nvSpPr>
        <p:spPr>
          <a:xfrm rot="0">
            <a:off x="7985165" y="2315034"/>
            <a:ext cx="2317671" cy="554276"/>
          </a:xfrm>
          <a:prstGeom prst="rect">
            <a:avLst/>
          </a:prstGeom>
        </p:spPr>
        <p:txBody>
          <a:bodyPr anchor="t" rtlCol="false" tIns="0" lIns="0" bIns="0" rIns="0">
            <a:spAutoFit/>
          </a:bodyPr>
          <a:lstStyle/>
          <a:p>
            <a:pPr algn="ctr">
              <a:lnSpc>
                <a:spcPts val="4480"/>
              </a:lnSpc>
            </a:pPr>
            <a:r>
              <a:rPr lang="en-US" sz="3200">
                <a:solidFill>
                  <a:srgbClr val="003B31"/>
                </a:solidFill>
                <a:latin typeface="DM Sans Bold"/>
              </a:rPr>
              <a:t>Association</a:t>
            </a:r>
          </a:p>
        </p:txBody>
      </p:sp>
      <p:pic>
        <p:nvPicPr>
          <p:cNvPr name="Picture 7" id="7"/>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3729646" y="-1750678"/>
            <a:ext cx="7459292" cy="4941781"/>
          </a:xfrm>
          <a:prstGeom prst="rect">
            <a:avLst/>
          </a:prstGeom>
        </p:spPr>
      </p:pic>
      <p:pic>
        <p:nvPicPr>
          <p:cNvPr name="Picture 8" id="8"/>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3001175" y="1843259"/>
            <a:ext cx="12285649" cy="7727767"/>
          </a:xfrm>
          <a:prstGeom prst="rect">
            <a:avLst/>
          </a:prstGeom>
        </p:spPr>
      </p:pic>
      <p:pic>
        <p:nvPicPr>
          <p:cNvPr name="Picture 9" id="9"/>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16146730" y="5143500"/>
            <a:ext cx="2541521" cy="5274856"/>
          </a:xfrm>
          <a:prstGeom prst="rect">
            <a:avLst/>
          </a:prstGeom>
        </p:spPr>
      </p:pic>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AFA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713664" y="9101996"/>
            <a:ext cx="9178463" cy="4600705"/>
          </a:xfrm>
          <a:prstGeom prst="rect">
            <a:avLst/>
          </a:prstGeom>
        </p:spPr>
      </p:pic>
      <p:grpSp>
        <p:nvGrpSpPr>
          <p:cNvPr name="Group 3" id="3"/>
          <p:cNvGrpSpPr/>
          <p:nvPr/>
        </p:nvGrpSpPr>
        <p:grpSpPr>
          <a:xfrm rot="0">
            <a:off x="3334556" y="2188507"/>
            <a:ext cx="11618888" cy="6010839"/>
            <a:chOff x="0" y="0"/>
            <a:chExt cx="3930340" cy="2033296"/>
          </a:xfrm>
        </p:grpSpPr>
        <p:sp>
          <p:nvSpPr>
            <p:cNvPr name="Freeform 4" id="4"/>
            <p:cNvSpPr/>
            <p:nvPr/>
          </p:nvSpPr>
          <p:spPr>
            <a:xfrm>
              <a:off x="0" y="0"/>
              <a:ext cx="3930340" cy="2033296"/>
            </a:xfrm>
            <a:custGeom>
              <a:avLst/>
              <a:gdLst/>
              <a:ahLst/>
              <a:cxnLst/>
              <a:rect r="r" b="b" t="t" l="l"/>
              <a:pathLst>
                <a:path h="2033296" w="3930340">
                  <a:moveTo>
                    <a:pt x="0" y="0"/>
                  </a:moveTo>
                  <a:lnTo>
                    <a:pt x="3930340" y="0"/>
                  </a:lnTo>
                  <a:lnTo>
                    <a:pt x="3930340" y="2033296"/>
                  </a:lnTo>
                  <a:lnTo>
                    <a:pt x="0" y="2033296"/>
                  </a:lnTo>
                  <a:close/>
                </a:path>
              </a:pathLst>
            </a:custGeom>
            <a:solidFill>
              <a:srgbClr val="FFFFFF"/>
            </a:solidFill>
          </p:spPr>
        </p:sp>
      </p:grpSp>
      <p:pic>
        <p:nvPicPr>
          <p:cNvPr name="Picture 5" id="5"/>
          <p:cNvPicPr>
            <a:picLocks noChangeAspect="true"/>
          </p:cNvPicPr>
          <p:nvPr/>
        </p:nvPicPr>
        <p:blipFill>
          <a:blip r:embed="rId4"/>
          <a:srcRect l="11329" t="0" r="21784" b="12646"/>
          <a:stretch>
            <a:fillRect/>
          </a:stretch>
        </p:blipFill>
        <p:spPr>
          <a:xfrm flipH="false" flipV="false" rot="0">
            <a:off x="3334556" y="2863604"/>
            <a:ext cx="11618888" cy="4114477"/>
          </a:xfrm>
          <a:prstGeom prst="rect">
            <a:avLst/>
          </a:prstGeom>
        </p:spPr>
      </p:pic>
      <p:pic>
        <p:nvPicPr>
          <p:cNvPr name="Picture 6" id="6"/>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3001175" y="1827362"/>
            <a:ext cx="12285649" cy="7727767"/>
          </a:xfrm>
          <a:prstGeom prst="rect">
            <a:avLst/>
          </a:prstGeom>
        </p:spPr>
      </p:pic>
      <p:sp>
        <p:nvSpPr>
          <p:cNvPr name="TextBox 7" id="7"/>
          <p:cNvSpPr txBox="true"/>
          <p:nvPr/>
        </p:nvSpPr>
        <p:spPr>
          <a:xfrm rot="0">
            <a:off x="7305973" y="537201"/>
            <a:ext cx="3676055" cy="878223"/>
          </a:xfrm>
          <a:prstGeom prst="rect">
            <a:avLst/>
          </a:prstGeom>
        </p:spPr>
        <p:txBody>
          <a:bodyPr anchor="t" rtlCol="false" tIns="0" lIns="0" bIns="0" rIns="0">
            <a:spAutoFit/>
          </a:bodyPr>
          <a:lstStyle/>
          <a:p>
            <a:pPr algn="ctr">
              <a:lnSpc>
                <a:spcPts val="7106"/>
              </a:lnSpc>
            </a:pPr>
            <a:r>
              <a:rPr lang="en-US" sz="5075">
                <a:solidFill>
                  <a:srgbClr val="003B31"/>
                </a:solidFill>
                <a:latin typeface="DM Sans Bold"/>
              </a:rPr>
              <a:t>Association</a:t>
            </a:r>
          </a:p>
        </p:txBody>
      </p:sp>
      <p:pic>
        <p:nvPicPr>
          <p:cNvPr name="Picture 8" id="8"/>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696487" y="7002600"/>
            <a:ext cx="4781008" cy="4424606"/>
          </a:xfrm>
          <a:prstGeom prst="rect">
            <a:avLst/>
          </a:prstGeom>
        </p:spPr>
      </p:pic>
      <p:pic>
        <p:nvPicPr>
          <p:cNvPr name="Picture 9" id="9"/>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74603" y="6769757"/>
            <a:ext cx="3159124" cy="3517243"/>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AFA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1305" r="0" b="1305"/>
          <a:stretch>
            <a:fillRect/>
          </a:stretch>
        </p:blipFill>
        <p:spPr>
          <a:xfrm flipH="false" flipV="false" rot="0">
            <a:off x="3330790" y="2158245"/>
            <a:ext cx="11591222" cy="5970510"/>
          </a:xfrm>
          <a:prstGeom prst="rect">
            <a:avLst/>
          </a:prstGeom>
        </p:spPr>
      </p:pic>
      <p:sp>
        <p:nvSpPr>
          <p:cNvPr name="TextBox 3" id="3"/>
          <p:cNvSpPr txBox="true"/>
          <p:nvPr/>
        </p:nvSpPr>
        <p:spPr>
          <a:xfrm rot="0">
            <a:off x="398362" y="30293"/>
            <a:ext cx="15178408" cy="1381046"/>
          </a:xfrm>
          <a:prstGeom prst="rect">
            <a:avLst/>
          </a:prstGeom>
        </p:spPr>
        <p:txBody>
          <a:bodyPr anchor="t" rtlCol="false" tIns="0" lIns="0" bIns="0" rIns="0">
            <a:spAutoFit/>
          </a:bodyPr>
          <a:lstStyle/>
          <a:p>
            <a:pPr marL="0" indent="0" lvl="0">
              <a:lnSpc>
                <a:spcPts val="11200"/>
              </a:lnSpc>
              <a:spcBef>
                <a:spcPct val="0"/>
              </a:spcBef>
            </a:pPr>
            <a:r>
              <a:rPr lang="en-US" sz="8000">
                <a:solidFill>
                  <a:srgbClr val="003B31"/>
                </a:solidFill>
                <a:latin typeface="DM Sans Italics"/>
              </a:rPr>
              <a:t>State Chart Diagram</a:t>
            </a:r>
          </a:p>
        </p:txBody>
      </p:sp>
      <p:sp>
        <p:nvSpPr>
          <p:cNvPr name="TextBox 4" id="4"/>
          <p:cNvSpPr txBox="true"/>
          <p:nvPr/>
        </p:nvSpPr>
        <p:spPr>
          <a:xfrm rot="0">
            <a:off x="4713664" y="6416388"/>
            <a:ext cx="1390412" cy="878223"/>
          </a:xfrm>
          <a:prstGeom prst="rect">
            <a:avLst/>
          </a:prstGeom>
        </p:spPr>
        <p:txBody>
          <a:bodyPr anchor="t" rtlCol="false" tIns="0" lIns="0" bIns="0" rIns="0">
            <a:spAutoFit/>
          </a:bodyPr>
          <a:lstStyle/>
          <a:p>
            <a:pPr algn="ctr">
              <a:lnSpc>
                <a:spcPts val="7106"/>
              </a:lnSpc>
            </a:pPr>
            <a:r>
              <a:rPr lang="en-US" sz="5075">
                <a:solidFill>
                  <a:srgbClr val="003B31"/>
                </a:solidFill>
                <a:latin typeface="Aileron Regular Bold"/>
              </a:rPr>
              <a:t>User</a:t>
            </a:r>
          </a:p>
        </p:txBody>
      </p:sp>
      <p:pic>
        <p:nvPicPr>
          <p:cNvPr name="Picture 5" id="5"/>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4713664" y="9076782"/>
            <a:ext cx="9178463" cy="4600705"/>
          </a:xfrm>
          <a:prstGeom prst="rect">
            <a:avLst/>
          </a:prstGeom>
        </p:spPr>
      </p:pic>
      <p:pic>
        <p:nvPicPr>
          <p:cNvPr name="Picture 6" id="6"/>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3001175" y="1802148"/>
            <a:ext cx="12285649" cy="7727767"/>
          </a:xfrm>
          <a:prstGeom prst="rect">
            <a:avLst/>
          </a:prstGeom>
        </p:spPr>
      </p:pic>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AFA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713664" y="9076782"/>
            <a:ext cx="9178463" cy="4600705"/>
          </a:xfrm>
          <a:prstGeom prst="rect">
            <a:avLst/>
          </a:prstGeom>
        </p:spPr>
      </p:pic>
      <p:grpSp>
        <p:nvGrpSpPr>
          <p:cNvPr name="Group 3" id="3"/>
          <p:cNvGrpSpPr/>
          <p:nvPr/>
        </p:nvGrpSpPr>
        <p:grpSpPr>
          <a:xfrm rot="0">
            <a:off x="3286949" y="2193577"/>
            <a:ext cx="11723357" cy="5960412"/>
            <a:chOff x="0" y="0"/>
            <a:chExt cx="3965679" cy="2016238"/>
          </a:xfrm>
        </p:grpSpPr>
        <p:sp>
          <p:nvSpPr>
            <p:cNvPr name="Freeform 4" id="4"/>
            <p:cNvSpPr/>
            <p:nvPr/>
          </p:nvSpPr>
          <p:spPr>
            <a:xfrm>
              <a:off x="0" y="0"/>
              <a:ext cx="3965679" cy="2016238"/>
            </a:xfrm>
            <a:custGeom>
              <a:avLst/>
              <a:gdLst/>
              <a:ahLst/>
              <a:cxnLst/>
              <a:rect r="r" b="b" t="t" l="l"/>
              <a:pathLst>
                <a:path h="2016238" w="3965679">
                  <a:moveTo>
                    <a:pt x="0" y="0"/>
                  </a:moveTo>
                  <a:lnTo>
                    <a:pt x="3965679" y="0"/>
                  </a:lnTo>
                  <a:lnTo>
                    <a:pt x="3965679" y="2016238"/>
                  </a:lnTo>
                  <a:lnTo>
                    <a:pt x="0" y="2016238"/>
                  </a:lnTo>
                  <a:close/>
                </a:path>
              </a:pathLst>
            </a:custGeom>
            <a:solidFill>
              <a:srgbClr val="FFFFFF"/>
            </a:solidFill>
          </p:spPr>
        </p:sp>
      </p:gr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001175" y="1802148"/>
            <a:ext cx="12285649" cy="7727767"/>
          </a:xfrm>
          <a:prstGeom prst="rect">
            <a:avLst/>
          </a:prstGeom>
        </p:spPr>
      </p:pic>
      <p:pic>
        <p:nvPicPr>
          <p:cNvPr name="Picture 6" id="6"/>
          <p:cNvPicPr>
            <a:picLocks noChangeAspect="true"/>
          </p:cNvPicPr>
          <p:nvPr/>
        </p:nvPicPr>
        <p:blipFill>
          <a:blip r:embed="rId6"/>
          <a:srcRect l="17335" t="0" r="6450" b="0"/>
          <a:stretch>
            <a:fillRect/>
          </a:stretch>
        </p:blipFill>
        <p:spPr>
          <a:xfrm flipH="false" flipV="false" rot="0">
            <a:off x="3277694" y="2941711"/>
            <a:ext cx="11732612" cy="4403578"/>
          </a:xfrm>
          <a:prstGeom prst="rect">
            <a:avLst/>
          </a:prstGeom>
        </p:spPr>
      </p:pic>
      <p:sp>
        <p:nvSpPr>
          <p:cNvPr name="TextBox 7" id="7"/>
          <p:cNvSpPr txBox="true"/>
          <p:nvPr/>
        </p:nvSpPr>
        <p:spPr>
          <a:xfrm rot="0">
            <a:off x="8239311" y="537201"/>
            <a:ext cx="2127171" cy="878223"/>
          </a:xfrm>
          <a:prstGeom prst="rect">
            <a:avLst/>
          </a:prstGeom>
        </p:spPr>
        <p:txBody>
          <a:bodyPr anchor="t" rtlCol="false" tIns="0" lIns="0" bIns="0" rIns="0">
            <a:spAutoFit/>
          </a:bodyPr>
          <a:lstStyle/>
          <a:p>
            <a:pPr algn="ctr">
              <a:lnSpc>
                <a:spcPts val="7106"/>
              </a:lnSpc>
            </a:pPr>
            <a:r>
              <a:rPr lang="en-US" sz="5075">
                <a:solidFill>
                  <a:srgbClr val="003B31"/>
                </a:solidFill>
                <a:latin typeface="DM Sans Bold"/>
              </a:rPr>
              <a:t>Dokter</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AFA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713664" y="9076782"/>
            <a:ext cx="9178463" cy="4600705"/>
          </a:xfrm>
          <a:prstGeom prst="rect">
            <a:avLst/>
          </a:prstGeom>
        </p:spPr>
      </p:pic>
      <p:grpSp>
        <p:nvGrpSpPr>
          <p:cNvPr name="Group 3" id="3"/>
          <p:cNvGrpSpPr/>
          <p:nvPr/>
        </p:nvGrpSpPr>
        <p:grpSpPr>
          <a:xfrm rot="0">
            <a:off x="3261735" y="2168363"/>
            <a:ext cx="11796016" cy="6036053"/>
            <a:chOff x="0" y="0"/>
            <a:chExt cx="3990257" cy="2041825"/>
          </a:xfrm>
        </p:grpSpPr>
        <p:sp>
          <p:nvSpPr>
            <p:cNvPr name="Freeform 4" id="4"/>
            <p:cNvSpPr/>
            <p:nvPr/>
          </p:nvSpPr>
          <p:spPr>
            <a:xfrm>
              <a:off x="0" y="0"/>
              <a:ext cx="3990257" cy="2041825"/>
            </a:xfrm>
            <a:custGeom>
              <a:avLst/>
              <a:gdLst/>
              <a:ahLst/>
              <a:cxnLst/>
              <a:rect r="r" b="b" t="t" l="l"/>
              <a:pathLst>
                <a:path h="2041825" w="3990257">
                  <a:moveTo>
                    <a:pt x="0" y="0"/>
                  </a:moveTo>
                  <a:lnTo>
                    <a:pt x="3990257" y="0"/>
                  </a:lnTo>
                  <a:lnTo>
                    <a:pt x="3990257" y="2041825"/>
                  </a:lnTo>
                  <a:lnTo>
                    <a:pt x="0" y="2041825"/>
                  </a:lnTo>
                  <a:close/>
                </a:path>
              </a:pathLst>
            </a:custGeom>
            <a:solidFill>
              <a:srgbClr val="FFFFFF"/>
            </a:solidFill>
          </p:spPr>
        </p:sp>
      </p:grpSp>
      <p:pic>
        <p:nvPicPr>
          <p:cNvPr name="Picture 5" id="5"/>
          <p:cNvPicPr>
            <a:picLocks noChangeAspect="true"/>
          </p:cNvPicPr>
          <p:nvPr/>
        </p:nvPicPr>
        <p:blipFill>
          <a:blip r:embed="rId4"/>
          <a:srcRect l="18316" t="0" r="5635" b="0"/>
          <a:stretch>
            <a:fillRect/>
          </a:stretch>
        </p:blipFill>
        <p:spPr>
          <a:xfrm flipH="false" flipV="false" rot="0">
            <a:off x="3230249" y="3005122"/>
            <a:ext cx="11827503" cy="3869937"/>
          </a:xfrm>
          <a:prstGeom prst="rect">
            <a:avLst/>
          </a:prstGeom>
        </p:spPr>
      </p:pic>
      <p:pic>
        <p:nvPicPr>
          <p:cNvPr name="Picture 6" id="6"/>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3001175" y="1802148"/>
            <a:ext cx="12285649" cy="7727767"/>
          </a:xfrm>
          <a:prstGeom prst="rect">
            <a:avLst/>
          </a:prstGeom>
        </p:spPr>
      </p:pic>
      <p:sp>
        <p:nvSpPr>
          <p:cNvPr name="TextBox 7" id="7"/>
          <p:cNvSpPr txBox="true"/>
          <p:nvPr/>
        </p:nvSpPr>
        <p:spPr>
          <a:xfrm rot="0">
            <a:off x="8180665" y="537201"/>
            <a:ext cx="1926669" cy="878223"/>
          </a:xfrm>
          <a:prstGeom prst="rect">
            <a:avLst/>
          </a:prstGeom>
        </p:spPr>
        <p:txBody>
          <a:bodyPr anchor="t" rtlCol="false" tIns="0" lIns="0" bIns="0" rIns="0">
            <a:spAutoFit/>
          </a:bodyPr>
          <a:lstStyle/>
          <a:p>
            <a:pPr algn="ctr">
              <a:lnSpc>
                <a:spcPts val="7106"/>
              </a:lnSpc>
            </a:pPr>
            <a:r>
              <a:rPr lang="en-US" sz="5075">
                <a:solidFill>
                  <a:srgbClr val="003B31"/>
                </a:solidFill>
                <a:latin typeface="DM Sans Bold"/>
              </a:rPr>
              <a:t>Nakes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AFA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554768" y="9076782"/>
            <a:ext cx="9178463" cy="4600705"/>
          </a:xfrm>
          <a:prstGeom prst="rect">
            <a:avLst/>
          </a:prstGeom>
        </p:spPr>
      </p:pic>
      <p:grpSp>
        <p:nvGrpSpPr>
          <p:cNvPr name="Group 3" id="3"/>
          <p:cNvGrpSpPr/>
          <p:nvPr/>
        </p:nvGrpSpPr>
        <p:grpSpPr>
          <a:xfrm rot="0">
            <a:off x="3254121" y="2168363"/>
            <a:ext cx="11860377" cy="6061266"/>
            <a:chOff x="0" y="0"/>
            <a:chExt cx="4012029" cy="2050354"/>
          </a:xfrm>
        </p:grpSpPr>
        <p:sp>
          <p:nvSpPr>
            <p:cNvPr name="Freeform 4" id="4"/>
            <p:cNvSpPr/>
            <p:nvPr/>
          </p:nvSpPr>
          <p:spPr>
            <a:xfrm>
              <a:off x="0" y="0"/>
              <a:ext cx="4012029" cy="2050354"/>
            </a:xfrm>
            <a:custGeom>
              <a:avLst/>
              <a:gdLst/>
              <a:ahLst/>
              <a:cxnLst/>
              <a:rect r="r" b="b" t="t" l="l"/>
              <a:pathLst>
                <a:path h="2050354" w="4012029">
                  <a:moveTo>
                    <a:pt x="0" y="0"/>
                  </a:moveTo>
                  <a:lnTo>
                    <a:pt x="4012029" y="0"/>
                  </a:lnTo>
                  <a:lnTo>
                    <a:pt x="4012029" y="2050354"/>
                  </a:lnTo>
                  <a:lnTo>
                    <a:pt x="0" y="2050354"/>
                  </a:lnTo>
                  <a:close/>
                </a:path>
              </a:pathLst>
            </a:custGeom>
            <a:solidFill>
              <a:srgbClr val="FFFFFF"/>
            </a:solidFill>
          </p:spPr>
        </p:sp>
      </p:grpSp>
      <p:pic>
        <p:nvPicPr>
          <p:cNvPr name="Picture 5" id="5"/>
          <p:cNvPicPr>
            <a:picLocks noChangeAspect="true"/>
          </p:cNvPicPr>
          <p:nvPr/>
        </p:nvPicPr>
        <p:blipFill>
          <a:blip r:embed="rId4"/>
          <a:srcRect l="848" t="0" r="1060" b="0"/>
          <a:stretch>
            <a:fillRect/>
          </a:stretch>
        </p:blipFill>
        <p:spPr>
          <a:xfrm flipH="false" flipV="false" rot="0">
            <a:off x="3300382" y="2881759"/>
            <a:ext cx="11662023" cy="4523483"/>
          </a:xfrm>
          <a:prstGeom prst="rect">
            <a:avLst/>
          </a:prstGeom>
        </p:spPr>
      </p:pic>
      <p:pic>
        <p:nvPicPr>
          <p:cNvPr name="Picture 6" id="6"/>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3001175" y="1802148"/>
            <a:ext cx="12285649" cy="7727767"/>
          </a:xfrm>
          <a:prstGeom prst="rect">
            <a:avLst/>
          </a:prstGeom>
        </p:spPr>
      </p:pic>
      <p:sp>
        <p:nvSpPr>
          <p:cNvPr name="TextBox 7" id="7"/>
          <p:cNvSpPr txBox="true"/>
          <p:nvPr/>
        </p:nvSpPr>
        <p:spPr>
          <a:xfrm rot="0">
            <a:off x="8146792" y="537201"/>
            <a:ext cx="1994416" cy="878223"/>
          </a:xfrm>
          <a:prstGeom prst="rect">
            <a:avLst/>
          </a:prstGeom>
        </p:spPr>
        <p:txBody>
          <a:bodyPr anchor="t" rtlCol="false" tIns="0" lIns="0" bIns="0" rIns="0">
            <a:spAutoFit/>
          </a:bodyPr>
          <a:lstStyle/>
          <a:p>
            <a:pPr algn="ctr">
              <a:lnSpc>
                <a:spcPts val="7106"/>
              </a:lnSpc>
            </a:pPr>
            <a:r>
              <a:rPr lang="en-US" sz="5075">
                <a:solidFill>
                  <a:srgbClr val="003B31"/>
                </a:solidFill>
                <a:latin typeface="DM Sans Bold"/>
              </a:rPr>
              <a:t>Lokasi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1664287" y="2010582"/>
            <a:ext cx="5351338" cy="966837"/>
            <a:chOff x="0" y="0"/>
            <a:chExt cx="57843000" cy="10450612"/>
          </a:xfrm>
        </p:grpSpPr>
        <p:sp>
          <p:nvSpPr>
            <p:cNvPr name="Freeform 3" id="3"/>
            <p:cNvSpPr/>
            <p:nvPr/>
          </p:nvSpPr>
          <p:spPr>
            <a:xfrm>
              <a:off x="72390" y="72390"/>
              <a:ext cx="57698217" cy="10305832"/>
            </a:xfrm>
            <a:custGeom>
              <a:avLst/>
              <a:gdLst/>
              <a:ahLst/>
              <a:cxnLst/>
              <a:rect r="r" b="b" t="t" l="l"/>
              <a:pathLst>
                <a:path h="10305832" w="57698217">
                  <a:moveTo>
                    <a:pt x="0" y="0"/>
                  </a:moveTo>
                  <a:lnTo>
                    <a:pt x="57698217" y="0"/>
                  </a:lnTo>
                  <a:lnTo>
                    <a:pt x="57698217" y="10305832"/>
                  </a:lnTo>
                  <a:lnTo>
                    <a:pt x="0" y="10305832"/>
                  </a:lnTo>
                  <a:lnTo>
                    <a:pt x="0" y="0"/>
                  </a:lnTo>
                  <a:close/>
                </a:path>
              </a:pathLst>
            </a:custGeom>
            <a:solidFill>
              <a:srgbClr val="FFFFFF"/>
            </a:solidFill>
          </p:spPr>
        </p:sp>
        <p:sp>
          <p:nvSpPr>
            <p:cNvPr name="Freeform 4" id="4"/>
            <p:cNvSpPr/>
            <p:nvPr/>
          </p:nvSpPr>
          <p:spPr>
            <a:xfrm>
              <a:off x="0" y="0"/>
              <a:ext cx="57843000" cy="10450612"/>
            </a:xfrm>
            <a:custGeom>
              <a:avLst/>
              <a:gdLst/>
              <a:ahLst/>
              <a:cxnLst/>
              <a:rect r="r" b="b" t="t" l="l"/>
              <a:pathLst>
                <a:path h="10450612" w="57843000">
                  <a:moveTo>
                    <a:pt x="57698221" y="10305831"/>
                  </a:moveTo>
                  <a:lnTo>
                    <a:pt x="57843000" y="10305831"/>
                  </a:lnTo>
                  <a:lnTo>
                    <a:pt x="57843000" y="10450612"/>
                  </a:lnTo>
                  <a:lnTo>
                    <a:pt x="57698221" y="10450612"/>
                  </a:lnTo>
                  <a:lnTo>
                    <a:pt x="57698221" y="10305831"/>
                  </a:lnTo>
                  <a:close/>
                  <a:moveTo>
                    <a:pt x="0" y="144780"/>
                  </a:moveTo>
                  <a:lnTo>
                    <a:pt x="144780" y="144780"/>
                  </a:lnTo>
                  <a:lnTo>
                    <a:pt x="144780" y="10305832"/>
                  </a:lnTo>
                  <a:lnTo>
                    <a:pt x="0" y="10305832"/>
                  </a:lnTo>
                  <a:lnTo>
                    <a:pt x="0" y="144780"/>
                  </a:lnTo>
                  <a:close/>
                  <a:moveTo>
                    <a:pt x="0" y="10305832"/>
                  </a:moveTo>
                  <a:lnTo>
                    <a:pt x="144780" y="10305832"/>
                  </a:lnTo>
                  <a:lnTo>
                    <a:pt x="144780" y="10450612"/>
                  </a:lnTo>
                  <a:lnTo>
                    <a:pt x="0" y="10450612"/>
                  </a:lnTo>
                  <a:lnTo>
                    <a:pt x="0" y="10305831"/>
                  </a:lnTo>
                  <a:close/>
                  <a:moveTo>
                    <a:pt x="57698221" y="144780"/>
                  </a:moveTo>
                  <a:lnTo>
                    <a:pt x="57843000" y="144780"/>
                  </a:lnTo>
                  <a:lnTo>
                    <a:pt x="57843000" y="10305832"/>
                  </a:lnTo>
                  <a:lnTo>
                    <a:pt x="57698221" y="10305832"/>
                  </a:lnTo>
                  <a:lnTo>
                    <a:pt x="57698221" y="144780"/>
                  </a:lnTo>
                  <a:close/>
                  <a:moveTo>
                    <a:pt x="144780" y="10305831"/>
                  </a:moveTo>
                  <a:lnTo>
                    <a:pt x="57698221" y="10305831"/>
                  </a:lnTo>
                  <a:lnTo>
                    <a:pt x="57698221" y="10450612"/>
                  </a:lnTo>
                  <a:lnTo>
                    <a:pt x="144780" y="10450612"/>
                  </a:lnTo>
                  <a:lnTo>
                    <a:pt x="144780" y="10305831"/>
                  </a:lnTo>
                  <a:close/>
                  <a:moveTo>
                    <a:pt x="57698221" y="0"/>
                  </a:moveTo>
                  <a:lnTo>
                    <a:pt x="57843000" y="0"/>
                  </a:lnTo>
                  <a:lnTo>
                    <a:pt x="57843000" y="144780"/>
                  </a:lnTo>
                  <a:lnTo>
                    <a:pt x="57698221" y="144780"/>
                  </a:lnTo>
                  <a:lnTo>
                    <a:pt x="57698221" y="0"/>
                  </a:lnTo>
                  <a:close/>
                  <a:moveTo>
                    <a:pt x="0" y="0"/>
                  </a:moveTo>
                  <a:lnTo>
                    <a:pt x="144780" y="0"/>
                  </a:lnTo>
                  <a:lnTo>
                    <a:pt x="144780" y="144780"/>
                  </a:lnTo>
                  <a:lnTo>
                    <a:pt x="0" y="144780"/>
                  </a:lnTo>
                  <a:lnTo>
                    <a:pt x="0" y="0"/>
                  </a:lnTo>
                  <a:close/>
                  <a:moveTo>
                    <a:pt x="144780" y="0"/>
                  </a:moveTo>
                  <a:lnTo>
                    <a:pt x="57698221" y="0"/>
                  </a:lnTo>
                  <a:lnTo>
                    <a:pt x="57698221" y="144780"/>
                  </a:lnTo>
                  <a:lnTo>
                    <a:pt x="144780" y="144780"/>
                  </a:lnTo>
                  <a:lnTo>
                    <a:pt x="144780" y="0"/>
                  </a:lnTo>
                  <a:close/>
                </a:path>
              </a:pathLst>
            </a:custGeom>
            <a:solidFill>
              <a:srgbClr val="000000"/>
            </a:solidFill>
          </p:spPr>
        </p:sp>
      </p:grpSp>
      <p:grpSp>
        <p:nvGrpSpPr>
          <p:cNvPr name="Group 5" id="5"/>
          <p:cNvGrpSpPr/>
          <p:nvPr/>
        </p:nvGrpSpPr>
        <p:grpSpPr>
          <a:xfrm rot="0">
            <a:off x="11664287" y="3335332"/>
            <a:ext cx="5351338" cy="966837"/>
            <a:chOff x="0" y="0"/>
            <a:chExt cx="57843000" cy="10450612"/>
          </a:xfrm>
        </p:grpSpPr>
        <p:sp>
          <p:nvSpPr>
            <p:cNvPr name="Freeform 6" id="6"/>
            <p:cNvSpPr/>
            <p:nvPr/>
          </p:nvSpPr>
          <p:spPr>
            <a:xfrm>
              <a:off x="72390" y="72390"/>
              <a:ext cx="57698217" cy="10305832"/>
            </a:xfrm>
            <a:custGeom>
              <a:avLst/>
              <a:gdLst/>
              <a:ahLst/>
              <a:cxnLst/>
              <a:rect r="r" b="b" t="t" l="l"/>
              <a:pathLst>
                <a:path h="10305832" w="57698217">
                  <a:moveTo>
                    <a:pt x="0" y="0"/>
                  </a:moveTo>
                  <a:lnTo>
                    <a:pt x="57698217" y="0"/>
                  </a:lnTo>
                  <a:lnTo>
                    <a:pt x="57698217" y="10305832"/>
                  </a:lnTo>
                  <a:lnTo>
                    <a:pt x="0" y="10305832"/>
                  </a:lnTo>
                  <a:lnTo>
                    <a:pt x="0" y="0"/>
                  </a:lnTo>
                  <a:close/>
                </a:path>
              </a:pathLst>
            </a:custGeom>
            <a:solidFill>
              <a:srgbClr val="FFFFFF"/>
            </a:solidFill>
          </p:spPr>
        </p:sp>
        <p:sp>
          <p:nvSpPr>
            <p:cNvPr name="Freeform 7" id="7"/>
            <p:cNvSpPr/>
            <p:nvPr/>
          </p:nvSpPr>
          <p:spPr>
            <a:xfrm>
              <a:off x="0" y="0"/>
              <a:ext cx="57843000" cy="10450612"/>
            </a:xfrm>
            <a:custGeom>
              <a:avLst/>
              <a:gdLst/>
              <a:ahLst/>
              <a:cxnLst/>
              <a:rect r="r" b="b" t="t" l="l"/>
              <a:pathLst>
                <a:path h="10450612" w="57843000">
                  <a:moveTo>
                    <a:pt x="57698221" y="10305831"/>
                  </a:moveTo>
                  <a:lnTo>
                    <a:pt x="57843000" y="10305831"/>
                  </a:lnTo>
                  <a:lnTo>
                    <a:pt x="57843000" y="10450612"/>
                  </a:lnTo>
                  <a:lnTo>
                    <a:pt x="57698221" y="10450612"/>
                  </a:lnTo>
                  <a:lnTo>
                    <a:pt x="57698221" y="10305831"/>
                  </a:lnTo>
                  <a:close/>
                  <a:moveTo>
                    <a:pt x="0" y="144780"/>
                  </a:moveTo>
                  <a:lnTo>
                    <a:pt x="144780" y="144780"/>
                  </a:lnTo>
                  <a:lnTo>
                    <a:pt x="144780" y="10305832"/>
                  </a:lnTo>
                  <a:lnTo>
                    <a:pt x="0" y="10305832"/>
                  </a:lnTo>
                  <a:lnTo>
                    <a:pt x="0" y="144780"/>
                  </a:lnTo>
                  <a:close/>
                  <a:moveTo>
                    <a:pt x="0" y="10305832"/>
                  </a:moveTo>
                  <a:lnTo>
                    <a:pt x="144780" y="10305832"/>
                  </a:lnTo>
                  <a:lnTo>
                    <a:pt x="144780" y="10450612"/>
                  </a:lnTo>
                  <a:lnTo>
                    <a:pt x="0" y="10450612"/>
                  </a:lnTo>
                  <a:lnTo>
                    <a:pt x="0" y="10305831"/>
                  </a:lnTo>
                  <a:close/>
                  <a:moveTo>
                    <a:pt x="57698221" y="144780"/>
                  </a:moveTo>
                  <a:lnTo>
                    <a:pt x="57843000" y="144780"/>
                  </a:lnTo>
                  <a:lnTo>
                    <a:pt x="57843000" y="10305832"/>
                  </a:lnTo>
                  <a:lnTo>
                    <a:pt x="57698221" y="10305832"/>
                  </a:lnTo>
                  <a:lnTo>
                    <a:pt x="57698221" y="144780"/>
                  </a:lnTo>
                  <a:close/>
                  <a:moveTo>
                    <a:pt x="144780" y="10305831"/>
                  </a:moveTo>
                  <a:lnTo>
                    <a:pt x="57698221" y="10305831"/>
                  </a:lnTo>
                  <a:lnTo>
                    <a:pt x="57698221" y="10450612"/>
                  </a:lnTo>
                  <a:lnTo>
                    <a:pt x="144780" y="10450612"/>
                  </a:lnTo>
                  <a:lnTo>
                    <a:pt x="144780" y="10305831"/>
                  </a:lnTo>
                  <a:close/>
                  <a:moveTo>
                    <a:pt x="57698221" y="0"/>
                  </a:moveTo>
                  <a:lnTo>
                    <a:pt x="57843000" y="0"/>
                  </a:lnTo>
                  <a:lnTo>
                    <a:pt x="57843000" y="144780"/>
                  </a:lnTo>
                  <a:lnTo>
                    <a:pt x="57698221" y="144780"/>
                  </a:lnTo>
                  <a:lnTo>
                    <a:pt x="57698221" y="0"/>
                  </a:lnTo>
                  <a:close/>
                  <a:moveTo>
                    <a:pt x="0" y="0"/>
                  </a:moveTo>
                  <a:lnTo>
                    <a:pt x="144780" y="0"/>
                  </a:lnTo>
                  <a:lnTo>
                    <a:pt x="144780" y="144780"/>
                  </a:lnTo>
                  <a:lnTo>
                    <a:pt x="0" y="144780"/>
                  </a:lnTo>
                  <a:lnTo>
                    <a:pt x="0" y="0"/>
                  </a:lnTo>
                  <a:close/>
                  <a:moveTo>
                    <a:pt x="144780" y="0"/>
                  </a:moveTo>
                  <a:lnTo>
                    <a:pt x="57698221" y="0"/>
                  </a:lnTo>
                  <a:lnTo>
                    <a:pt x="57698221" y="144780"/>
                  </a:lnTo>
                  <a:lnTo>
                    <a:pt x="144780" y="144780"/>
                  </a:lnTo>
                  <a:lnTo>
                    <a:pt x="144780" y="0"/>
                  </a:lnTo>
                  <a:close/>
                </a:path>
              </a:pathLst>
            </a:custGeom>
            <a:solidFill>
              <a:srgbClr val="000000"/>
            </a:solidFill>
          </p:spPr>
        </p:sp>
      </p:grpSp>
      <p:grpSp>
        <p:nvGrpSpPr>
          <p:cNvPr name="Group 8" id="8"/>
          <p:cNvGrpSpPr/>
          <p:nvPr/>
        </p:nvGrpSpPr>
        <p:grpSpPr>
          <a:xfrm rot="0">
            <a:off x="11664287" y="4660081"/>
            <a:ext cx="5351338" cy="966837"/>
            <a:chOff x="0" y="0"/>
            <a:chExt cx="57843000" cy="10450612"/>
          </a:xfrm>
        </p:grpSpPr>
        <p:sp>
          <p:nvSpPr>
            <p:cNvPr name="Freeform 9" id="9"/>
            <p:cNvSpPr/>
            <p:nvPr/>
          </p:nvSpPr>
          <p:spPr>
            <a:xfrm>
              <a:off x="72390" y="72390"/>
              <a:ext cx="57698217" cy="10305832"/>
            </a:xfrm>
            <a:custGeom>
              <a:avLst/>
              <a:gdLst/>
              <a:ahLst/>
              <a:cxnLst/>
              <a:rect r="r" b="b" t="t" l="l"/>
              <a:pathLst>
                <a:path h="10305832" w="57698217">
                  <a:moveTo>
                    <a:pt x="0" y="0"/>
                  </a:moveTo>
                  <a:lnTo>
                    <a:pt x="57698217" y="0"/>
                  </a:lnTo>
                  <a:lnTo>
                    <a:pt x="57698217" y="10305832"/>
                  </a:lnTo>
                  <a:lnTo>
                    <a:pt x="0" y="10305832"/>
                  </a:lnTo>
                  <a:lnTo>
                    <a:pt x="0" y="0"/>
                  </a:lnTo>
                  <a:close/>
                </a:path>
              </a:pathLst>
            </a:custGeom>
            <a:solidFill>
              <a:srgbClr val="FFFFFF"/>
            </a:solidFill>
          </p:spPr>
        </p:sp>
        <p:sp>
          <p:nvSpPr>
            <p:cNvPr name="Freeform 10" id="10"/>
            <p:cNvSpPr/>
            <p:nvPr/>
          </p:nvSpPr>
          <p:spPr>
            <a:xfrm>
              <a:off x="0" y="0"/>
              <a:ext cx="57843000" cy="10450612"/>
            </a:xfrm>
            <a:custGeom>
              <a:avLst/>
              <a:gdLst/>
              <a:ahLst/>
              <a:cxnLst/>
              <a:rect r="r" b="b" t="t" l="l"/>
              <a:pathLst>
                <a:path h="10450612" w="57843000">
                  <a:moveTo>
                    <a:pt x="57698221" y="10305831"/>
                  </a:moveTo>
                  <a:lnTo>
                    <a:pt x="57843000" y="10305831"/>
                  </a:lnTo>
                  <a:lnTo>
                    <a:pt x="57843000" y="10450612"/>
                  </a:lnTo>
                  <a:lnTo>
                    <a:pt x="57698221" y="10450612"/>
                  </a:lnTo>
                  <a:lnTo>
                    <a:pt x="57698221" y="10305831"/>
                  </a:lnTo>
                  <a:close/>
                  <a:moveTo>
                    <a:pt x="0" y="144780"/>
                  </a:moveTo>
                  <a:lnTo>
                    <a:pt x="144780" y="144780"/>
                  </a:lnTo>
                  <a:lnTo>
                    <a:pt x="144780" y="10305832"/>
                  </a:lnTo>
                  <a:lnTo>
                    <a:pt x="0" y="10305832"/>
                  </a:lnTo>
                  <a:lnTo>
                    <a:pt x="0" y="144780"/>
                  </a:lnTo>
                  <a:close/>
                  <a:moveTo>
                    <a:pt x="0" y="10305832"/>
                  </a:moveTo>
                  <a:lnTo>
                    <a:pt x="144780" y="10305832"/>
                  </a:lnTo>
                  <a:lnTo>
                    <a:pt x="144780" y="10450612"/>
                  </a:lnTo>
                  <a:lnTo>
                    <a:pt x="0" y="10450612"/>
                  </a:lnTo>
                  <a:lnTo>
                    <a:pt x="0" y="10305831"/>
                  </a:lnTo>
                  <a:close/>
                  <a:moveTo>
                    <a:pt x="57698221" y="144780"/>
                  </a:moveTo>
                  <a:lnTo>
                    <a:pt x="57843000" y="144780"/>
                  </a:lnTo>
                  <a:lnTo>
                    <a:pt x="57843000" y="10305832"/>
                  </a:lnTo>
                  <a:lnTo>
                    <a:pt x="57698221" y="10305832"/>
                  </a:lnTo>
                  <a:lnTo>
                    <a:pt x="57698221" y="144780"/>
                  </a:lnTo>
                  <a:close/>
                  <a:moveTo>
                    <a:pt x="144780" y="10305831"/>
                  </a:moveTo>
                  <a:lnTo>
                    <a:pt x="57698221" y="10305831"/>
                  </a:lnTo>
                  <a:lnTo>
                    <a:pt x="57698221" y="10450612"/>
                  </a:lnTo>
                  <a:lnTo>
                    <a:pt x="144780" y="10450612"/>
                  </a:lnTo>
                  <a:lnTo>
                    <a:pt x="144780" y="10305831"/>
                  </a:lnTo>
                  <a:close/>
                  <a:moveTo>
                    <a:pt x="57698221" y="0"/>
                  </a:moveTo>
                  <a:lnTo>
                    <a:pt x="57843000" y="0"/>
                  </a:lnTo>
                  <a:lnTo>
                    <a:pt x="57843000" y="144780"/>
                  </a:lnTo>
                  <a:lnTo>
                    <a:pt x="57698221" y="144780"/>
                  </a:lnTo>
                  <a:lnTo>
                    <a:pt x="57698221" y="0"/>
                  </a:lnTo>
                  <a:close/>
                  <a:moveTo>
                    <a:pt x="0" y="0"/>
                  </a:moveTo>
                  <a:lnTo>
                    <a:pt x="144780" y="0"/>
                  </a:lnTo>
                  <a:lnTo>
                    <a:pt x="144780" y="144780"/>
                  </a:lnTo>
                  <a:lnTo>
                    <a:pt x="0" y="144780"/>
                  </a:lnTo>
                  <a:lnTo>
                    <a:pt x="0" y="0"/>
                  </a:lnTo>
                  <a:close/>
                  <a:moveTo>
                    <a:pt x="144780" y="0"/>
                  </a:moveTo>
                  <a:lnTo>
                    <a:pt x="57698221" y="0"/>
                  </a:lnTo>
                  <a:lnTo>
                    <a:pt x="57698221" y="144780"/>
                  </a:lnTo>
                  <a:lnTo>
                    <a:pt x="144780" y="144780"/>
                  </a:lnTo>
                  <a:lnTo>
                    <a:pt x="144780" y="0"/>
                  </a:lnTo>
                  <a:close/>
                </a:path>
              </a:pathLst>
            </a:custGeom>
            <a:solidFill>
              <a:srgbClr val="000000"/>
            </a:solidFill>
          </p:spPr>
        </p:sp>
      </p:grpSp>
      <p:grpSp>
        <p:nvGrpSpPr>
          <p:cNvPr name="Group 11" id="11"/>
          <p:cNvGrpSpPr/>
          <p:nvPr/>
        </p:nvGrpSpPr>
        <p:grpSpPr>
          <a:xfrm rot="0">
            <a:off x="11664287" y="5984831"/>
            <a:ext cx="5351338" cy="966837"/>
            <a:chOff x="0" y="0"/>
            <a:chExt cx="57843000" cy="10450612"/>
          </a:xfrm>
        </p:grpSpPr>
        <p:sp>
          <p:nvSpPr>
            <p:cNvPr name="Freeform 12" id="12"/>
            <p:cNvSpPr/>
            <p:nvPr/>
          </p:nvSpPr>
          <p:spPr>
            <a:xfrm>
              <a:off x="72390" y="72390"/>
              <a:ext cx="57698217" cy="10305832"/>
            </a:xfrm>
            <a:custGeom>
              <a:avLst/>
              <a:gdLst/>
              <a:ahLst/>
              <a:cxnLst/>
              <a:rect r="r" b="b" t="t" l="l"/>
              <a:pathLst>
                <a:path h="10305832" w="57698217">
                  <a:moveTo>
                    <a:pt x="0" y="0"/>
                  </a:moveTo>
                  <a:lnTo>
                    <a:pt x="57698217" y="0"/>
                  </a:lnTo>
                  <a:lnTo>
                    <a:pt x="57698217" y="10305832"/>
                  </a:lnTo>
                  <a:lnTo>
                    <a:pt x="0" y="10305832"/>
                  </a:lnTo>
                  <a:lnTo>
                    <a:pt x="0" y="0"/>
                  </a:lnTo>
                  <a:close/>
                </a:path>
              </a:pathLst>
            </a:custGeom>
            <a:solidFill>
              <a:srgbClr val="FFFFFF"/>
            </a:solidFill>
          </p:spPr>
        </p:sp>
        <p:sp>
          <p:nvSpPr>
            <p:cNvPr name="Freeform 13" id="13"/>
            <p:cNvSpPr/>
            <p:nvPr/>
          </p:nvSpPr>
          <p:spPr>
            <a:xfrm>
              <a:off x="0" y="0"/>
              <a:ext cx="57843000" cy="10450612"/>
            </a:xfrm>
            <a:custGeom>
              <a:avLst/>
              <a:gdLst/>
              <a:ahLst/>
              <a:cxnLst/>
              <a:rect r="r" b="b" t="t" l="l"/>
              <a:pathLst>
                <a:path h="10450612" w="57843000">
                  <a:moveTo>
                    <a:pt x="57698221" y="10305831"/>
                  </a:moveTo>
                  <a:lnTo>
                    <a:pt x="57843000" y="10305831"/>
                  </a:lnTo>
                  <a:lnTo>
                    <a:pt x="57843000" y="10450612"/>
                  </a:lnTo>
                  <a:lnTo>
                    <a:pt x="57698221" y="10450612"/>
                  </a:lnTo>
                  <a:lnTo>
                    <a:pt x="57698221" y="10305831"/>
                  </a:lnTo>
                  <a:close/>
                  <a:moveTo>
                    <a:pt x="0" y="144780"/>
                  </a:moveTo>
                  <a:lnTo>
                    <a:pt x="144780" y="144780"/>
                  </a:lnTo>
                  <a:lnTo>
                    <a:pt x="144780" y="10305832"/>
                  </a:lnTo>
                  <a:lnTo>
                    <a:pt x="0" y="10305832"/>
                  </a:lnTo>
                  <a:lnTo>
                    <a:pt x="0" y="144780"/>
                  </a:lnTo>
                  <a:close/>
                  <a:moveTo>
                    <a:pt x="0" y="10305832"/>
                  </a:moveTo>
                  <a:lnTo>
                    <a:pt x="144780" y="10305832"/>
                  </a:lnTo>
                  <a:lnTo>
                    <a:pt x="144780" y="10450612"/>
                  </a:lnTo>
                  <a:lnTo>
                    <a:pt x="0" y="10450612"/>
                  </a:lnTo>
                  <a:lnTo>
                    <a:pt x="0" y="10305831"/>
                  </a:lnTo>
                  <a:close/>
                  <a:moveTo>
                    <a:pt x="57698221" y="144780"/>
                  </a:moveTo>
                  <a:lnTo>
                    <a:pt x="57843000" y="144780"/>
                  </a:lnTo>
                  <a:lnTo>
                    <a:pt x="57843000" y="10305832"/>
                  </a:lnTo>
                  <a:lnTo>
                    <a:pt x="57698221" y="10305832"/>
                  </a:lnTo>
                  <a:lnTo>
                    <a:pt x="57698221" y="144780"/>
                  </a:lnTo>
                  <a:close/>
                  <a:moveTo>
                    <a:pt x="144780" y="10305831"/>
                  </a:moveTo>
                  <a:lnTo>
                    <a:pt x="57698221" y="10305831"/>
                  </a:lnTo>
                  <a:lnTo>
                    <a:pt x="57698221" y="10450612"/>
                  </a:lnTo>
                  <a:lnTo>
                    <a:pt x="144780" y="10450612"/>
                  </a:lnTo>
                  <a:lnTo>
                    <a:pt x="144780" y="10305831"/>
                  </a:lnTo>
                  <a:close/>
                  <a:moveTo>
                    <a:pt x="57698221" y="0"/>
                  </a:moveTo>
                  <a:lnTo>
                    <a:pt x="57843000" y="0"/>
                  </a:lnTo>
                  <a:lnTo>
                    <a:pt x="57843000" y="144780"/>
                  </a:lnTo>
                  <a:lnTo>
                    <a:pt x="57698221" y="144780"/>
                  </a:lnTo>
                  <a:lnTo>
                    <a:pt x="57698221" y="0"/>
                  </a:lnTo>
                  <a:close/>
                  <a:moveTo>
                    <a:pt x="0" y="0"/>
                  </a:moveTo>
                  <a:lnTo>
                    <a:pt x="144780" y="0"/>
                  </a:lnTo>
                  <a:lnTo>
                    <a:pt x="144780" y="144780"/>
                  </a:lnTo>
                  <a:lnTo>
                    <a:pt x="0" y="144780"/>
                  </a:lnTo>
                  <a:lnTo>
                    <a:pt x="0" y="0"/>
                  </a:lnTo>
                  <a:close/>
                  <a:moveTo>
                    <a:pt x="144780" y="0"/>
                  </a:moveTo>
                  <a:lnTo>
                    <a:pt x="57698221" y="0"/>
                  </a:lnTo>
                  <a:lnTo>
                    <a:pt x="57698221" y="144780"/>
                  </a:lnTo>
                  <a:lnTo>
                    <a:pt x="144780" y="144780"/>
                  </a:lnTo>
                  <a:lnTo>
                    <a:pt x="144780" y="0"/>
                  </a:lnTo>
                  <a:close/>
                </a:path>
              </a:pathLst>
            </a:custGeom>
            <a:solidFill>
              <a:srgbClr val="000000"/>
            </a:solidFill>
          </p:spPr>
        </p:sp>
      </p:grpSp>
      <p:grpSp>
        <p:nvGrpSpPr>
          <p:cNvPr name="Group 14" id="14"/>
          <p:cNvGrpSpPr/>
          <p:nvPr/>
        </p:nvGrpSpPr>
        <p:grpSpPr>
          <a:xfrm rot="0">
            <a:off x="11664287" y="7309580"/>
            <a:ext cx="5351338" cy="966837"/>
            <a:chOff x="0" y="0"/>
            <a:chExt cx="57843000" cy="10450612"/>
          </a:xfrm>
        </p:grpSpPr>
        <p:sp>
          <p:nvSpPr>
            <p:cNvPr name="Freeform 15" id="15"/>
            <p:cNvSpPr/>
            <p:nvPr/>
          </p:nvSpPr>
          <p:spPr>
            <a:xfrm>
              <a:off x="72390" y="72390"/>
              <a:ext cx="57698217" cy="10305832"/>
            </a:xfrm>
            <a:custGeom>
              <a:avLst/>
              <a:gdLst/>
              <a:ahLst/>
              <a:cxnLst/>
              <a:rect r="r" b="b" t="t" l="l"/>
              <a:pathLst>
                <a:path h="10305832" w="57698217">
                  <a:moveTo>
                    <a:pt x="0" y="0"/>
                  </a:moveTo>
                  <a:lnTo>
                    <a:pt x="57698217" y="0"/>
                  </a:lnTo>
                  <a:lnTo>
                    <a:pt x="57698217" y="10305832"/>
                  </a:lnTo>
                  <a:lnTo>
                    <a:pt x="0" y="10305832"/>
                  </a:lnTo>
                  <a:lnTo>
                    <a:pt x="0" y="0"/>
                  </a:lnTo>
                  <a:close/>
                </a:path>
              </a:pathLst>
            </a:custGeom>
            <a:solidFill>
              <a:srgbClr val="FFFFFF"/>
            </a:solidFill>
          </p:spPr>
        </p:sp>
        <p:sp>
          <p:nvSpPr>
            <p:cNvPr name="Freeform 16" id="16"/>
            <p:cNvSpPr/>
            <p:nvPr/>
          </p:nvSpPr>
          <p:spPr>
            <a:xfrm>
              <a:off x="0" y="0"/>
              <a:ext cx="57843000" cy="10450612"/>
            </a:xfrm>
            <a:custGeom>
              <a:avLst/>
              <a:gdLst/>
              <a:ahLst/>
              <a:cxnLst/>
              <a:rect r="r" b="b" t="t" l="l"/>
              <a:pathLst>
                <a:path h="10450612" w="57843000">
                  <a:moveTo>
                    <a:pt x="57698221" y="10305831"/>
                  </a:moveTo>
                  <a:lnTo>
                    <a:pt x="57843000" y="10305831"/>
                  </a:lnTo>
                  <a:lnTo>
                    <a:pt x="57843000" y="10450612"/>
                  </a:lnTo>
                  <a:lnTo>
                    <a:pt x="57698221" y="10450612"/>
                  </a:lnTo>
                  <a:lnTo>
                    <a:pt x="57698221" y="10305831"/>
                  </a:lnTo>
                  <a:close/>
                  <a:moveTo>
                    <a:pt x="0" y="144780"/>
                  </a:moveTo>
                  <a:lnTo>
                    <a:pt x="144780" y="144780"/>
                  </a:lnTo>
                  <a:lnTo>
                    <a:pt x="144780" y="10305832"/>
                  </a:lnTo>
                  <a:lnTo>
                    <a:pt x="0" y="10305832"/>
                  </a:lnTo>
                  <a:lnTo>
                    <a:pt x="0" y="144780"/>
                  </a:lnTo>
                  <a:close/>
                  <a:moveTo>
                    <a:pt x="0" y="10305832"/>
                  </a:moveTo>
                  <a:lnTo>
                    <a:pt x="144780" y="10305832"/>
                  </a:lnTo>
                  <a:lnTo>
                    <a:pt x="144780" y="10450612"/>
                  </a:lnTo>
                  <a:lnTo>
                    <a:pt x="0" y="10450612"/>
                  </a:lnTo>
                  <a:lnTo>
                    <a:pt x="0" y="10305831"/>
                  </a:lnTo>
                  <a:close/>
                  <a:moveTo>
                    <a:pt x="57698221" y="144780"/>
                  </a:moveTo>
                  <a:lnTo>
                    <a:pt x="57843000" y="144780"/>
                  </a:lnTo>
                  <a:lnTo>
                    <a:pt x="57843000" y="10305832"/>
                  </a:lnTo>
                  <a:lnTo>
                    <a:pt x="57698221" y="10305832"/>
                  </a:lnTo>
                  <a:lnTo>
                    <a:pt x="57698221" y="144780"/>
                  </a:lnTo>
                  <a:close/>
                  <a:moveTo>
                    <a:pt x="144780" y="10305831"/>
                  </a:moveTo>
                  <a:lnTo>
                    <a:pt x="57698221" y="10305831"/>
                  </a:lnTo>
                  <a:lnTo>
                    <a:pt x="57698221" y="10450612"/>
                  </a:lnTo>
                  <a:lnTo>
                    <a:pt x="144780" y="10450612"/>
                  </a:lnTo>
                  <a:lnTo>
                    <a:pt x="144780" y="10305831"/>
                  </a:lnTo>
                  <a:close/>
                  <a:moveTo>
                    <a:pt x="57698221" y="0"/>
                  </a:moveTo>
                  <a:lnTo>
                    <a:pt x="57843000" y="0"/>
                  </a:lnTo>
                  <a:lnTo>
                    <a:pt x="57843000" y="144780"/>
                  </a:lnTo>
                  <a:lnTo>
                    <a:pt x="57698221" y="144780"/>
                  </a:lnTo>
                  <a:lnTo>
                    <a:pt x="57698221" y="0"/>
                  </a:lnTo>
                  <a:close/>
                  <a:moveTo>
                    <a:pt x="0" y="0"/>
                  </a:moveTo>
                  <a:lnTo>
                    <a:pt x="144780" y="0"/>
                  </a:lnTo>
                  <a:lnTo>
                    <a:pt x="144780" y="144780"/>
                  </a:lnTo>
                  <a:lnTo>
                    <a:pt x="0" y="144780"/>
                  </a:lnTo>
                  <a:lnTo>
                    <a:pt x="0" y="0"/>
                  </a:lnTo>
                  <a:close/>
                  <a:moveTo>
                    <a:pt x="144780" y="0"/>
                  </a:moveTo>
                  <a:lnTo>
                    <a:pt x="57698221" y="0"/>
                  </a:lnTo>
                  <a:lnTo>
                    <a:pt x="57698221" y="144780"/>
                  </a:lnTo>
                  <a:lnTo>
                    <a:pt x="144780" y="144780"/>
                  </a:lnTo>
                  <a:lnTo>
                    <a:pt x="144780" y="0"/>
                  </a:lnTo>
                  <a:close/>
                </a:path>
              </a:pathLst>
            </a:custGeom>
            <a:solidFill>
              <a:srgbClr val="000000"/>
            </a:solidFill>
          </p:spPr>
        </p:sp>
      </p:grpSp>
      <p:grpSp>
        <p:nvGrpSpPr>
          <p:cNvPr name="Group 17" id="17"/>
          <p:cNvGrpSpPr/>
          <p:nvPr/>
        </p:nvGrpSpPr>
        <p:grpSpPr>
          <a:xfrm rot="0">
            <a:off x="-2964484" y="-815615"/>
            <a:ext cx="12108484" cy="12375430"/>
            <a:chOff x="0" y="0"/>
            <a:chExt cx="6350000" cy="6350000"/>
          </a:xfrm>
        </p:grpSpPr>
        <p:sp>
          <p:nvSpPr>
            <p:cNvPr name="Freeform 18" id="1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pic>
        <p:nvPicPr>
          <p:cNvPr name="Picture 19" id="1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70053" y="4781239"/>
            <a:ext cx="1929589" cy="3215982"/>
          </a:xfrm>
          <a:prstGeom prst="rect">
            <a:avLst/>
          </a:prstGeom>
        </p:spPr>
      </p:pic>
      <p:pic>
        <p:nvPicPr>
          <p:cNvPr name="Picture 20" id="2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599642" y="4131393"/>
            <a:ext cx="1771300" cy="3944191"/>
          </a:xfrm>
          <a:prstGeom prst="rect">
            <a:avLst/>
          </a:prstGeom>
        </p:spPr>
      </p:pic>
      <p:pic>
        <p:nvPicPr>
          <p:cNvPr name="Picture 21" id="21"/>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5766200" y="4165934"/>
            <a:ext cx="1648682" cy="3875108"/>
          </a:xfrm>
          <a:prstGeom prst="rect">
            <a:avLst/>
          </a:prstGeom>
        </p:spPr>
      </p:pic>
      <p:sp>
        <p:nvSpPr>
          <p:cNvPr name="TextBox 22" id="22"/>
          <p:cNvSpPr txBox="true"/>
          <p:nvPr/>
        </p:nvSpPr>
        <p:spPr>
          <a:xfrm rot="0">
            <a:off x="11922356" y="2227301"/>
            <a:ext cx="779262" cy="495300"/>
          </a:xfrm>
          <a:prstGeom prst="rect">
            <a:avLst/>
          </a:prstGeom>
        </p:spPr>
        <p:txBody>
          <a:bodyPr anchor="t" rtlCol="false" tIns="0" lIns="0" bIns="0" rIns="0">
            <a:spAutoFit/>
          </a:bodyPr>
          <a:lstStyle/>
          <a:p>
            <a:pPr marL="0" indent="0" lvl="0">
              <a:lnSpc>
                <a:spcPts val="3900"/>
              </a:lnSpc>
              <a:spcBef>
                <a:spcPct val="0"/>
              </a:spcBef>
            </a:pPr>
            <a:r>
              <a:rPr lang="en-US" sz="3000">
                <a:solidFill>
                  <a:srgbClr val="000000"/>
                </a:solidFill>
                <a:latin typeface="DM Sans Bold"/>
              </a:rPr>
              <a:t>01</a:t>
            </a:r>
          </a:p>
        </p:txBody>
      </p:sp>
      <p:sp>
        <p:nvSpPr>
          <p:cNvPr name="TextBox 23" id="23"/>
          <p:cNvSpPr txBox="true"/>
          <p:nvPr/>
        </p:nvSpPr>
        <p:spPr>
          <a:xfrm rot="0">
            <a:off x="1670053" y="1223796"/>
            <a:ext cx="5090099" cy="2083006"/>
          </a:xfrm>
          <a:prstGeom prst="rect">
            <a:avLst/>
          </a:prstGeom>
        </p:spPr>
        <p:txBody>
          <a:bodyPr anchor="t" rtlCol="false" tIns="0" lIns="0" bIns="0" rIns="0">
            <a:spAutoFit/>
          </a:bodyPr>
          <a:lstStyle/>
          <a:p>
            <a:pPr marL="0" indent="0" lvl="0">
              <a:lnSpc>
                <a:spcPts val="8201"/>
              </a:lnSpc>
              <a:spcBef>
                <a:spcPct val="0"/>
              </a:spcBef>
            </a:pPr>
            <a:r>
              <a:rPr lang="en-US" sz="6834">
                <a:solidFill>
                  <a:srgbClr val="000000"/>
                </a:solidFill>
                <a:latin typeface="DM Sans"/>
              </a:rPr>
              <a:t>Members of Group 1</a:t>
            </a:r>
          </a:p>
        </p:txBody>
      </p:sp>
      <p:sp>
        <p:nvSpPr>
          <p:cNvPr name="TextBox 24" id="24"/>
          <p:cNvSpPr txBox="true"/>
          <p:nvPr/>
        </p:nvSpPr>
        <p:spPr>
          <a:xfrm rot="0">
            <a:off x="11922356" y="3552050"/>
            <a:ext cx="779262" cy="495300"/>
          </a:xfrm>
          <a:prstGeom prst="rect">
            <a:avLst/>
          </a:prstGeom>
        </p:spPr>
        <p:txBody>
          <a:bodyPr anchor="t" rtlCol="false" tIns="0" lIns="0" bIns="0" rIns="0">
            <a:spAutoFit/>
          </a:bodyPr>
          <a:lstStyle/>
          <a:p>
            <a:pPr marL="0" indent="0" lvl="0">
              <a:lnSpc>
                <a:spcPts val="3900"/>
              </a:lnSpc>
              <a:spcBef>
                <a:spcPct val="0"/>
              </a:spcBef>
            </a:pPr>
            <a:r>
              <a:rPr lang="en-US" sz="3000">
                <a:solidFill>
                  <a:srgbClr val="000000"/>
                </a:solidFill>
                <a:latin typeface="DM Sans Bold"/>
              </a:rPr>
              <a:t>02</a:t>
            </a:r>
          </a:p>
        </p:txBody>
      </p:sp>
      <p:sp>
        <p:nvSpPr>
          <p:cNvPr name="TextBox 25" id="25"/>
          <p:cNvSpPr txBox="true"/>
          <p:nvPr/>
        </p:nvSpPr>
        <p:spPr>
          <a:xfrm rot="0">
            <a:off x="11922356" y="4876800"/>
            <a:ext cx="779262" cy="495300"/>
          </a:xfrm>
          <a:prstGeom prst="rect">
            <a:avLst/>
          </a:prstGeom>
        </p:spPr>
        <p:txBody>
          <a:bodyPr anchor="t" rtlCol="false" tIns="0" lIns="0" bIns="0" rIns="0">
            <a:spAutoFit/>
          </a:bodyPr>
          <a:lstStyle/>
          <a:p>
            <a:pPr marL="0" indent="0" lvl="0">
              <a:lnSpc>
                <a:spcPts val="3900"/>
              </a:lnSpc>
              <a:spcBef>
                <a:spcPct val="0"/>
              </a:spcBef>
            </a:pPr>
            <a:r>
              <a:rPr lang="en-US" sz="3000">
                <a:solidFill>
                  <a:srgbClr val="000000"/>
                </a:solidFill>
                <a:latin typeface="DM Sans Bold"/>
              </a:rPr>
              <a:t>03</a:t>
            </a:r>
          </a:p>
        </p:txBody>
      </p:sp>
      <p:sp>
        <p:nvSpPr>
          <p:cNvPr name="TextBox 26" id="26"/>
          <p:cNvSpPr txBox="true"/>
          <p:nvPr/>
        </p:nvSpPr>
        <p:spPr>
          <a:xfrm rot="0">
            <a:off x="11922356" y="6201550"/>
            <a:ext cx="779262" cy="495300"/>
          </a:xfrm>
          <a:prstGeom prst="rect">
            <a:avLst/>
          </a:prstGeom>
        </p:spPr>
        <p:txBody>
          <a:bodyPr anchor="t" rtlCol="false" tIns="0" lIns="0" bIns="0" rIns="0">
            <a:spAutoFit/>
          </a:bodyPr>
          <a:lstStyle/>
          <a:p>
            <a:pPr marL="0" indent="0" lvl="0">
              <a:lnSpc>
                <a:spcPts val="3900"/>
              </a:lnSpc>
              <a:spcBef>
                <a:spcPct val="0"/>
              </a:spcBef>
            </a:pPr>
            <a:r>
              <a:rPr lang="en-US" sz="3000">
                <a:solidFill>
                  <a:srgbClr val="000000"/>
                </a:solidFill>
                <a:latin typeface="DM Sans Bold"/>
              </a:rPr>
              <a:t>04</a:t>
            </a:r>
          </a:p>
        </p:txBody>
      </p:sp>
      <p:sp>
        <p:nvSpPr>
          <p:cNvPr name="TextBox 27" id="27"/>
          <p:cNvSpPr txBox="true"/>
          <p:nvPr/>
        </p:nvSpPr>
        <p:spPr>
          <a:xfrm rot="0">
            <a:off x="11922356" y="7526299"/>
            <a:ext cx="779262" cy="495300"/>
          </a:xfrm>
          <a:prstGeom prst="rect">
            <a:avLst/>
          </a:prstGeom>
        </p:spPr>
        <p:txBody>
          <a:bodyPr anchor="t" rtlCol="false" tIns="0" lIns="0" bIns="0" rIns="0">
            <a:spAutoFit/>
          </a:bodyPr>
          <a:lstStyle/>
          <a:p>
            <a:pPr marL="0" indent="0" lvl="0">
              <a:lnSpc>
                <a:spcPts val="3900"/>
              </a:lnSpc>
              <a:spcBef>
                <a:spcPct val="0"/>
              </a:spcBef>
            </a:pPr>
            <a:r>
              <a:rPr lang="en-US" sz="3000">
                <a:solidFill>
                  <a:srgbClr val="000000"/>
                </a:solidFill>
                <a:latin typeface="DM Sans Bold"/>
              </a:rPr>
              <a:t>05</a:t>
            </a:r>
          </a:p>
        </p:txBody>
      </p:sp>
      <p:sp>
        <p:nvSpPr>
          <p:cNvPr name="TextBox 28" id="28"/>
          <p:cNvSpPr txBox="true"/>
          <p:nvPr/>
        </p:nvSpPr>
        <p:spPr>
          <a:xfrm rot="0">
            <a:off x="12778377" y="6172975"/>
            <a:ext cx="3123158" cy="523875"/>
          </a:xfrm>
          <a:prstGeom prst="rect">
            <a:avLst/>
          </a:prstGeom>
        </p:spPr>
        <p:txBody>
          <a:bodyPr anchor="t" rtlCol="false" tIns="0" lIns="0" bIns="0" rIns="0">
            <a:spAutoFit/>
          </a:bodyPr>
          <a:lstStyle/>
          <a:p>
            <a:pPr algn="ctr">
              <a:lnSpc>
                <a:spcPts val="4200"/>
              </a:lnSpc>
            </a:pPr>
            <a:r>
              <a:rPr lang="en-US" sz="3000">
                <a:solidFill>
                  <a:srgbClr val="000000"/>
                </a:solidFill>
                <a:latin typeface="DM Sans"/>
              </a:rPr>
              <a:t>Thomas Januardy</a:t>
            </a:r>
          </a:p>
        </p:txBody>
      </p:sp>
      <p:sp>
        <p:nvSpPr>
          <p:cNvPr name="TextBox 29" id="29"/>
          <p:cNvSpPr txBox="true"/>
          <p:nvPr/>
        </p:nvSpPr>
        <p:spPr>
          <a:xfrm rot="0">
            <a:off x="12778377" y="7473346"/>
            <a:ext cx="1912739" cy="523875"/>
          </a:xfrm>
          <a:prstGeom prst="rect">
            <a:avLst/>
          </a:prstGeom>
        </p:spPr>
        <p:txBody>
          <a:bodyPr anchor="t" rtlCol="false" tIns="0" lIns="0" bIns="0" rIns="0">
            <a:spAutoFit/>
          </a:bodyPr>
          <a:lstStyle/>
          <a:p>
            <a:pPr algn="ctr">
              <a:lnSpc>
                <a:spcPts val="4200"/>
              </a:lnSpc>
            </a:pPr>
            <a:r>
              <a:rPr lang="en-US" sz="3000">
                <a:solidFill>
                  <a:srgbClr val="000000"/>
                </a:solidFill>
                <a:latin typeface="DM Sans"/>
              </a:rPr>
              <a:t>Vannes Lie</a:t>
            </a:r>
          </a:p>
        </p:txBody>
      </p:sp>
      <p:sp>
        <p:nvSpPr>
          <p:cNvPr name="TextBox 30" id="30"/>
          <p:cNvSpPr txBox="true"/>
          <p:nvPr/>
        </p:nvSpPr>
        <p:spPr>
          <a:xfrm rot="0">
            <a:off x="12778377" y="4848225"/>
            <a:ext cx="2200275" cy="523875"/>
          </a:xfrm>
          <a:prstGeom prst="rect">
            <a:avLst/>
          </a:prstGeom>
        </p:spPr>
        <p:txBody>
          <a:bodyPr anchor="t" rtlCol="false" tIns="0" lIns="0" bIns="0" rIns="0">
            <a:spAutoFit/>
          </a:bodyPr>
          <a:lstStyle/>
          <a:p>
            <a:pPr algn="ctr">
              <a:lnSpc>
                <a:spcPts val="4200"/>
              </a:lnSpc>
            </a:pPr>
            <a:r>
              <a:rPr lang="en-US" sz="3000">
                <a:solidFill>
                  <a:srgbClr val="000000"/>
                </a:solidFill>
                <a:latin typeface="DM Sans"/>
              </a:rPr>
              <a:t>Jerrell Susilo</a:t>
            </a:r>
          </a:p>
        </p:txBody>
      </p:sp>
      <p:sp>
        <p:nvSpPr>
          <p:cNvPr name="TextBox 31" id="31"/>
          <p:cNvSpPr txBox="true"/>
          <p:nvPr/>
        </p:nvSpPr>
        <p:spPr>
          <a:xfrm rot="0">
            <a:off x="12855161" y="3523475"/>
            <a:ext cx="2646485" cy="523838"/>
          </a:xfrm>
          <a:prstGeom prst="rect">
            <a:avLst/>
          </a:prstGeom>
        </p:spPr>
        <p:txBody>
          <a:bodyPr anchor="t" rtlCol="false" tIns="0" lIns="0" bIns="0" rIns="0">
            <a:spAutoFit/>
          </a:bodyPr>
          <a:lstStyle/>
          <a:p>
            <a:pPr algn="ctr">
              <a:lnSpc>
                <a:spcPts val="4200"/>
              </a:lnSpc>
            </a:pPr>
            <a:r>
              <a:rPr lang="en-US" sz="3000">
                <a:solidFill>
                  <a:srgbClr val="000000"/>
                </a:solidFill>
                <a:latin typeface="DM Sans"/>
              </a:rPr>
              <a:t>Alexander Toar</a:t>
            </a:r>
          </a:p>
        </p:txBody>
      </p:sp>
      <p:sp>
        <p:nvSpPr>
          <p:cNvPr name="TextBox 32" id="32"/>
          <p:cNvSpPr txBox="true"/>
          <p:nvPr/>
        </p:nvSpPr>
        <p:spPr>
          <a:xfrm rot="0">
            <a:off x="12778377" y="2198726"/>
            <a:ext cx="2655243" cy="523875"/>
          </a:xfrm>
          <a:prstGeom prst="rect">
            <a:avLst/>
          </a:prstGeom>
        </p:spPr>
        <p:txBody>
          <a:bodyPr anchor="t" rtlCol="false" tIns="0" lIns="0" bIns="0" rIns="0">
            <a:spAutoFit/>
          </a:bodyPr>
          <a:lstStyle/>
          <a:p>
            <a:pPr algn="ctr">
              <a:lnSpc>
                <a:spcPts val="4200"/>
              </a:lnSpc>
            </a:pPr>
            <a:r>
              <a:rPr lang="en-US" sz="3000">
                <a:solidFill>
                  <a:srgbClr val="000000"/>
                </a:solidFill>
                <a:latin typeface="DM Sans"/>
              </a:rPr>
              <a:t>Aljevan Komala</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AFA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713664" y="9076782"/>
            <a:ext cx="9178463" cy="4600705"/>
          </a:xfrm>
          <a:prstGeom prst="rect">
            <a:avLst/>
          </a:prstGeom>
        </p:spPr>
      </p:pic>
      <p:grpSp>
        <p:nvGrpSpPr>
          <p:cNvPr name="Group 3" id="3"/>
          <p:cNvGrpSpPr/>
          <p:nvPr/>
        </p:nvGrpSpPr>
        <p:grpSpPr>
          <a:xfrm rot="0">
            <a:off x="3330941" y="2163294"/>
            <a:ext cx="11651331" cy="6036053"/>
            <a:chOff x="0" y="0"/>
            <a:chExt cx="3941314" cy="2041825"/>
          </a:xfrm>
        </p:grpSpPr>
        <p:sp>
          <p:nvSpPr>
            <p:cNvPr name="Freeform 4" id="4"/>
            <p:cNvSpPr/>
            <p:nvPr/>
          </p:nvSpPr>
          <p:spPr>
            <a:xfrm>
              <a:off x="0" y="0"/>
              <a:ext cx="3941314" cy="2041825"/>
            </a:xfrm>
            <a:custGeom>
              <a:avLst/>
              <a:gdLst/>
              <a:ahLst/>
              <a:cxnLst/>
              <a:rect r="r" b="b" t="t" l="l"/>
              <a:pathLst>
                <a:path h="2041825" w="3941314">
                  <a:moveTo>
                    <a:pt x="0" y="0"/>
                  </a:moveTo>
                  <a:lnTo>
                    <a:pt x="3941314" y="0"/>
                  </a:lnTo>
                  <a:lnTo>
                    <a:pt x="3941314" y="2041825"/>
                  </a:lnTo>
                  <a:lnTo>
                    <a:pt x="0" y="2041825"/>
                  </a:lnTo>
                  <a:close/>
                </a:path>
              </a:pathLst>
            </a:custGeom>
            <a:solidFill>
              <a:srgbClr val="FFFFFF"/>
            </a:solidFill>
          </p:spPr>
        </p:sp>
      </p:grpSp>
      <p:pic>
        <p:nvPicPr>
          <p:cNvPr name="Picture 5" id="5"/>
          <p:cNvPicPr>
            <a:picLocks noChangeAspect="true"/>
          </p:cNvPicPr>
          <p:nvPr/>
        </p:nvPicPr>
        <p:blipFill>
          <a:blip r:embed="rId4"/>
          <a:srcRect l="852" t="0" r="639" b="0"/>
          <a:stretch>
            <a:fillRect/>
          </a:stretch>
        </p:blipFill>
        <p:spPr>
          <a:xfrm flipH="false" flipV="false" rot="0">
            <a:off x="3330941" y="2906944"/>
            <a:ext cx="11651331" cy="4473113"/>
          </a:xfrm>
          <a:prstGeom prst="rect">
            <a:avLst/>
          </a:prstGeom>
        </p:spPr>
      </p:pic>
      <p:pic>
        <p:nvPicPr>
          <p:cNvPr name="Picture 6" id="6"/>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3001175" y="1802148"/>
            <a:ext cx="12285649" cy="7727767"/>
          </a:xfrm>
          <a:prstGeom prst="rect">
            <a:avLst/>
          </a:prstGeom>
        </p:spPr>
      </p:pic>
      <p:sp>
        <p:nvSpPr>
          <p:cNvPr name="TextBox 7" id="7"/>
          <p:cNvSpPr txBox="true"/>
          <p:nvPr/>
        </p:nvSpPr>
        <p:spPr>
          <a:xfrm rot="0">
            <a:off x="6580822" y="537201"/>
            <a:ext cx="5126355" cy="878223"/>
          </a:xfrm>
          <a:prstGeom prst="rect">
            <a:avLst/>
          </a:prstGeom>
        </p:spPr>
        <p:txBody>
          <a:bodyPr anchor="t" rtlCol="false" tIns="0" lIns="0" bIns="0" rIns="0">
            <a:spAutoFit/>
          </a:bodyPr>
          <a:lstStyle/>
          <a:p>
            <a:pPr algn="ctr">
              <a:lnSpc>
                <a:spcPts val="7106"/>
              </a:lnSpc>
            </a:pPr>
            <a:r>
              <a:rPr lang="en-US" sz="5075">
                <a:solidFill>
                  <a:srgbClr val="003B31"/>
                </a:solidFill>
                <a:latin typeface="DM Sans Bold"/>
              </a:rPr>
              <a:t>Sertifikat Vaksin</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AFA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713664" y="9076782"/>
            <a:ext cx="9178463" cy="4600705"/>
          </a:xfrm>
          <a:prstGeom prst="rect">
            <a:avLst/>
          </a:prstGeom>
        </p:spPr>
      </p:pic>
      <p:grpSp>
        <p:nvGrpSpPr>
          <p:cNvPr name="Group 3" id="3"/>
          <p:cNvGrpSpPr/>
          <p:nvPr/>
        </p:nvGrpSpPr>
        <p:grpSpPr>
          <a:xfrm rot="0">
            <a:off x="3254121" y="2117936"/>
            <a:ext cx="11764364" cy="6061266"/>
            <a:chOff x="0" y="0"/>
            <a:chExt cx="3979550" cy="2050354"/>
          </a:xfrm>
        </p:grpSpPr>
        <p:sp>
          <p:nvSpPr>
            <p:cNvPr name="Freeform 4" id="4"/>
            <p:cNvSpPr/>
            <p:nvPr/>
          </p:nvSpPr>
          <p:spPr>
            <a:xfrm>
              <a:off x="0" y="0"/>
              <a:ext cx="3979550" cy="2050354"/>
            </a:xfrm>
            <a:custGeom>
              <a:avLst/>
              <a:gdLst/>
              <a:ahLst/>
              <a:cxnLst/>
              <a:rect r="r" b="b" t="t" l="l"/>
              <a:pathLst>
                <a:path h="2050354" w="3979550">
                  <a:moveTo>
                    <a:pt x="0" y="0"/>
                  </a:moveTo>
                  <a:lnTo>
                    <a:pt x="3979550" y="0"/>
                  </a:lnTo>
                  <a:lnTo>
                    <a:pt x="3979550" y="2050354"/>
                  </a:lnTo>
                  <a:lnTo>
                    <a:pt x="0" y="2050354"/>
                  </a:lnTo>
                  <a:close/>
                </a:path>
              </a:pathLst>
            </a:custGeom>
            <a:solidFill>
              <a:srgbClr val="FFFFFF"/>
            </a:solidFill>
          </p:spPr>
        </p:sp>
      </p:gr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001175" y="1802148"/>
            <a:ext cx="12285649" cy="7727767"/>
          </a:xfrm>
          <a:prstGeom prst="rect">
            <a:avLst/>
          </a:prstGeom>
        </p:spPr>
      </p:pic>
      <p:pic>
        <p:nvPicPr>
          <p:cNvPr name="Picture 6" id="6"/>
          <p:cNvPicPr>
            <a:picLocks noChangeAspect="true"/>
          </p:cNvPicPr>
          <p:nvPr/>
        </p:nvPicPr>
        <p:blipFill>
          <a:blip r:embed="rId6"/>
          <a:srcRect l="0" t="0" r="0" b="0"/>
          <a:stretch>
            <a:fillRect/>
          </a:stretch>
        </p:blipFill>
        <p:spPr>
          <a:xfrm flipH="false" flipV="false" rot="0">
            <a:off x="3269515" y="3082494"/>
            <a:ext cx="11748969" cy="4122012"/>
          </a:xfrm>
          <a:prstGeom prst="rect">
            <a:avLst/>
          </a:prstGeom>
        </p:spPr>
      </p:pic>
      <p:sp>
        <p:nvSpPr>
          <p:cNvPr name="TextBox 7" id="7"/>
          <p:cNvSpPr txBox="true"/>
          <p:nvPr/>
        </p:nvSpPr>
        <p:spPr>
          <a:xfrm rot="0">
            <a:off x="7206377" y="537201"/>
            <a:ext cx="3875246" cy="878223"/>
          </a:xfrm>
          <a:prstGeom prst="rect">
            <a:avLst/>
          </a:prstGeom>
        </p:spPr>
        <p:txBody>
          <a:bodyPr anchor="t" rtlCol="false" tIns="0" lIns="0" bIns="0" rIns="0">
            <a:spAutoFit/>
          </a:bodyPr>
          <a:lstStyle/>
          <a:p>
            <a:pPr algn="ctr">
              <a:lnSpc>
                <a:spcPts val="7106"/>
              </a:lnSpc>
            </a:pPr>
            <a:r>
              <a:rPr lang="en-US" sz="5075">
                <a:solidFill>
                  <a:srgbClr val="003B31"/>
                </a:solidFill>
                <a:latin typeface="DM Sans Bold"/>
              </a:rPr>
              <a:t>Jenis Vaksin</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AFA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713664" y="9076782"/>
            <a:ext cx="9178463" cy="4600705"/>
          </a:xfrm>
          <a:prstGeom prst="rect">
            <a:avLst/>
          </a:prstGeom>
        </p:spPr>
      </p:pic>
      <p:grpSp>
        <p:nvGrpSpPr>
          <p:cNvPr name="Group 3" id="3"/>
          <p:cNvGrpSpPr/>
          <p:nvPr/>
        </p:nvGrpSpPr>
        <p:grpSpPr>
          <a:xfrm rot="0">
            <a:off x="3203693" y="2143150"/>
            <a:ext cx="11827136" cy="6111693"/>
            <a:chOff x="0" y="0"/>
            <a:chExt cx="4000784" cy="2067412"/>
          </a:xfrm>
        </p:grpSpPr>
        <p:sp>
          <p:nvSpPr>
            <p:cNvPr name="Freeform 4" id="4"/>
            <p:cNvSpPr/>
            <p:nvPr/>
          </p:nvSpPr>
          <p:spPr>
            <a:xfrm>
              <a:off x="0" y="0"/>
              <a:ext cx="4000784" cy="2067412"/>
            </a:xfrm>
            <a:custGeom>
              <a:avLst/>
              <a:gdLst/>
              <a:ahLst/>
              <a:cxnLst/>
              <a:rect r="r" b="b" t="t" l="l"/>
              <a:pathLst>
                <a:path h="2067412" w="4000784">
                  <a:moveTo>
                    <a:pt x="0" y="0"/>
                  </a:moveTo>
                  <a:lnTo>
                    <a:pt x="4000784" y="0"/>
                  </a:lnTo>
                  <a:lnTo>
                    <a:pt x="4000784" y="2067412"/>
                  </a:lnTo>
                  <a:lnTo>
                    <a:pt x="0" y="2067412"/>
                  </a:lnTo>
                  <a:close/>
                </a:path>
              </a:pathLst>
            </a:custGeom>
            <a:solidFill>
              <a:srgbClr val="FFFFFF"/>
            </a:solidFill>
          </p:spPr>
        </p:sp>
      </p:grpSp>
      <p:pic>
        <p:nvPicPr>
          <p:cNvPr name="Picture 5" id="5"/>
          <p:cNvPicPr>
            <a:picLocks noChangeAspect="true"/>
          </p:cNvPicPr>
          <p:nvPr/>
        </p:nvPicPr>
        <p:blipFill>
          <a:blip r:embed="rId4"/>
          <a:srcRect l="0" t="0" r="0" b="0"/>
          <a:stretch>
            <a:fillRect/>
          </a:stretch>
        </p:blipFill>
        <p:spPr>
          <a:xfrm flipH="false" flipV="false" rot="0">
            <a:off x="3257171" y="3195517"/>
            <a:ext cx="11773658" cy="3895966"/>
          </a:xfrm>
          <a:prstGeom prst="rect">
            <a:avLst/>
          </a:prstGeom>
        </p:spPr>
      </p:pic>
      <p:pic>
        <p:nvPicPr>
          <p:cNvPr name="Picture 6" id="6"/>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3001175" y="1802148"/>
            <a:ext cx="12285649" cy="7727767"/>
          </a:xfrm>
          <a:prstGeom prst="rect">
            <a:avLst/>
          </a:prstGeom>
        </p:spPr>
      </p:pic>
      <p:sp>
        <p:nvSpPr>
          <p:cNvPr name="TextBox 7" id="7"/>
          <p:cNvSpPr txBox="true"/>
          <p:nvPr/>
        </p:nvSpPr>
        <p:spPr>
          <a:xfrm rot="0">
            <a:off x="8048506" y="537201"/>
            <a:ext cx="2190988" cy="878223"/>
          </a:xfrm>
          <a:prstGeom prst="rect">
            <a:avLst/>
          </a:prstGeom>
        </p:spPr>
        <p:txBody>
          <a:bodyPr anchor="t" rtlCol="false" tIns="0" lIns="0" bIns="0" rIns="0">
            <a:spAutoFit/>
          </a:bodyPr>
          <a:lstStyle/>
          <a:p>
            <a:pPr algn="ctr">
              <a:lnSpc>
                <a:spcPts val="7106"/>
              </a:lnSpc>
            </a:pPr>
            <a:r>
              <a:rPr lang="en-US" sz="5075">
                <a:solidFill>
                  <a:srgbClr val="003B31"/>
                </a:solidFill>
                <a:latin typeface="DM Sans Bold"/>
              </a:rPr>
              <a:t>Jadwal</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AFA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713664" y="9076782"/>
            <a:ext cx="9178463" cy="4600705"/>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3329862" y="2002970"/>
            <a:ext cx="11628277" cy="6281060"/>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3001175" y="1802148"/>
            <a:ext cx="12285649" cy="7727767"/>
          </a:xfrm>
          <a:prstGeom prst="rect">
            <a:avLst/>
          </a:prstGeom>
        </p:spPr>
      </p:pic>
      <p:sp>
        <p:nvSpPr>
          <p:cNvPr name="TextBox 5" id="5"/>
          <p:cNvSpPr txBox="true"/>
          <p:nvPr/>
        </p:nvSpPr>
        <p:spPr>
          <a:xfrm rot="0">
            <a:off x="6960810" y="537201"/>
            <a:ext cx="4366379" cy="878223"/>
          </a:xfrm>
          <a:prstGeom prst="rect">
            <a:avLst/>
          </a:prstGeom>
        </p:spPr>
        <p:txBody>
          <a:bodyPr anchor="t" rtlCol="false" tIns="0" lIns="0" bIns="0" rIns="0">
            <a:spAutoFit/>
          </a:bodyPr>
          <a:lstStyle/>
          <a:p>
            <a:pPr algn="ctr">
              <a:lnSpc>
                <a:spcPts val="7106"/>
              </a:lnSpc>
            </a:pPr>
            <a:r>
              <a:rPr lang="en-US" sz="5075">
                <a:solidFill>
                  <a:srgbClr val="003B31"/>
                </a:solidFill>
                <a:latin typeface="DM Sans Bold"/>
              </a:rPr>
              <a:t>Administrator</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AFA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113382" y="8878117"/>
            <a:ext cx="6810970" cy="3413999"/>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0450505">
            <a:off x="-2311418" y="-4094115"/>
            <a:ext cx="20849600" cy="13656488"/>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9927455">
            <a:off x="10002080" y="-3509696"/>
            <a:ext cx="6399140" cy="7651145"/>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6208298" y="2905958"/>
            <a:ext cx="10621138" cy="6680777"/>
          </a:xfrm>
          <a:prstGeom prst="rect">
            <a:avLst/>
          </a:prstGeom>
        </p:spPr>
      </p:pic>
      <p:pic>
        <p:nvPicPr>
          <p:cNvPr name="Picture 6" id="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3201650" y="3891790"/>
            <a:ext cx="2157868" cy="3640575"/>
          </a:xfrm>
          <a:prstGeom prst="rect">
            <a:avLst/>
          </a:prstGeom>
        </p:spPr>
      </p:pic>
      <p:pic>
        <p:nvPicPr>
          <p:cNvPr name="Picture 7" id="7"/>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028700" y="1521029"/>
            <a:ext cx="3768408" cy="8782307"/>
          </a:xfrm>
          <a:prstGeom prst="rect">
            <a:avLst/>
          </a:prstGeom>
        </p:spPr>
      </p:pic>
      <p:sp>
        <p:nvSpPr>
          <p:cNvPr name="TextBox 8" id="8"/>
          <p:cNvSpPr txBox="true"/>
          <p:nvPr/>
        </p:nvSpPr>
        <p:spPr>
          <a:xfrm rot="0">
            <a:off x="6988900" y="4404268"/>
            <a:ext cx="5017770" cy="2472743"/>
          </a:xfrm>
          <a:prstGeom prst="rect">
            <a:avLst/>
          </a:prstGeom>
        </p:spPr>
        <p:txBody>
          <a:bodyPr anchor="t" rtlCol="false" tIns="0" lIns="0" bIns="0" rIns="0">
            <a:spAutoFit/>
          </a:bodyPr>
          <a:lstStyle/>
          <a:p>
            <a:pPr algn="ctr">
              <a:lnSpc>
                <a:spcPts val="9879"/>
              </a:lnSpc>
            </a:pPr>
            <a:r>
              <a:rPr lang="en-US" sz="7056">
                <a:solidFill>
                  <a:srgbClr val="000000"/>
                </a:solidFill>
                <a:latin typeface="DM Sans"/>
              </a:rPr>
              <a:t>Behavioural </a:t>
            </a:r>
          </a:p>
          <a:p>
            <a:pPr algn="ctr">
              <a:lnSpc>
                <a:spcPts val="9879"/>
              </a:lnSpc>
            </a:pPr>
            <a:r>
              <a:rPr lang="en-US" sz="7056">
                <a:solidFill>
                  <a:srgbClr val="000000"/>
                </a:solidFill>
                <a:latin typeface="DM Sans"/>
              </a:rPr>
              <a:t>Pattern</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AFAF6"/>
        </a:solidFill>
      </p:bgPr>
    </p:bg>
    <p:spTree>
      <p:nvGrpSpPr>
        <p:cNvPr id="1" name=""/>
        <p:cNvGrpSpPr/>
        <p:nvPr/>
      </p:nvGrpSpPr>
      <p:grpSpPr>
        <a:xfrm>
          <a:off x="0" y="0"/>
          <a:ext cx="0" cy="0"/>
          <a:chOff x="0" y="0"/>
          <a:chExt cx="0" cy="0"/>
        </a:xfrm>
      </p:grpSpPr>
      <p:grpSp>
        <p:nvGrpSpPr>
          <p:cNvPr name="Group 2" id="2"/>
          <p:cNvGrpSpPr/>
          <p:nvPr/>
        </p:nvGrpSpPr>
        <p:grpSpPr>
          <a:xfrm rot="0">
            <a:off x="3264239" y="2012013"/>
            <a:ext cx="11835164" cy="6288188"/>
            <a:chOff x="0" y="0"/>
            <a:chExt cx="4003500" cy="2127115"/>
          </a:xfrm>
        </p:grpSpPr>
        <p:sp>
          <p:nvSpPr>
            <p:cNvPr name="Freeform 3" id="3"/>
            <p:cNvSpPr/>
            <p:nvPr/>
          </p:nvSpPr>
          <p:spPr>
            <a:xfrm>
              <a:off x="0" y="0"/>
              <a:ext cx="4003500" cy="2127116"/>
            </a:xfrm>
            <a:custGeom>
              <a:avLst/>
              <a:gdLst/>
              <a:ahLst/>
              <a:cxnLst/>
              <a:rect r="r" b="b" t="t" l="l"/>
              <a:pathLst>
                <a:path h="2127116" w="4003500">
                  <a:moveTo>
                    <a:pt x="0" y="0"/>
                  </a:moveTo>
                  <a:lnTo>
                    <a:pt x="4003500" y="0"/>
                  </a:lnTo>
                  <a:lnTo>
                    <a:pt x="4003500" y="2127116"/>
                  </a:lnTo>
                  <a:lnTo>
                    <a:pt x="0" y="2127116"/>
                  </a:lnTo>
                  <a:close/>
                </a:path>
              </a:pathLst>
            </a:custGeom>
            <a:solidFill>
              <a:srgbClr val="FFFFFF"/>
            </a:solidFill>
          </p:spPr>
        </p:sp>
      </p:grpSp>
      <p:pic>
        <p:nvPicPr>
          <p:cNvPr name="Picture 4" id="4"/>
          <p:cNvPicPr>
            <a:picLocks noChangeAspect="true"/>
          </p:cNvPicPr>
          <p:nvPr/>
        </p:nvPicPr>
        <p:blipFill>
          <a:blip r:embed="rId2"/>
          <a:srcRect l="0" t="3213" r="0" b="3213"/>
          <a:stretch>
            <a:fillRect/>
          </a:stretch>
        </p:blipFill>
        <p:spPr>
          <a:xfrm flipH="false" flipV="false" rot="0">
            <a:off x="3651142" y="2181542"/>
            <a:ext cx="10985716" cy="5923917"/>
          </a:xfrm>
          <a:prstGeom prst="rect">
            <a:avLst/>
          </a:prstGeom>
        </p:spPr>
      </p:pic>
      <p:pic>
        <p:nvPicPr>
          <p:cNvPr name="Picture 5" id="5"/>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4713664" y="9076782"/>
            <a:ext cx="9178463" cy="4600705"/>
          </a:xfrm>
          <a:prstGeom prst="rect">
            <a:avLst/>
          </a:prstGeom>
        </p:spPr>
      </p:pic>
      <p:pic>
        <p:nvPicPr>
          <p:cNvPr name="Picture 6" id="6"/>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3001175" y="1802148"/>
            <a:ext cx="12285649" cy="7727767"/>
          </a:xfrm>
          <a:prstGeom prst="rect">
            <a:avLst/>
          </a:prstGeom>
        </p:spPr>
      </p:pic>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AFA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113382" y="8878117"/>
            <a:ext cx="6810970" cy="3413999"/>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0450505">
            <a:off x="-2311418" y="-4094115"/>
            <a:ext cx="20849600" cy="13656488"/>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9927455">
            <a:off x="10002080" y="-3509696"/>
            <a:ext cx="6399140" cy="7651145"/>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6208298" y="2905958"/>
            <a:ext cx="10621138" cy="6680777"/>
          </a:xfrm>
          <a:prstGeom prst="rect">
            <a:avLst/>
          </a:prstGeom>
        </p:spPr>
      </p:pic>
      <p:pic>
        <p:nvPicPr>
          <p:cNvPr name="Picture 6" id="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663314" y="2905958"/>
            <a:ext cx="5461971" cy="7381042"/>
          </a:xfrm>
          <a:prstGeom prst="rect">
            <a:avLst/>
          </a:prstGeom>
        </p:spPr>
      </p:pic>
      <p:pic>
        <p:nvPicPr>
          <p:cNvPr name="Picture 7" id="7"/>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2894451" y="4362007"/>
            <a:ext cx="2704459" cy="2700139"/>
          </a:xfrm>
          <a:prstGeom prst="rect">
            <a:avLst/>
          </a:prstGeom>
        </p:spPr>
      </p:pic>
      <p:sp>
        <p:nvSpPr>
          <p:cNvPr name="TextBox 8" id="8"/>
          <p:cNvSpPr txBox="true"/>
          <p:nvPr/>
        </p:nvSpPr>
        <p:spPr>
          <a:xfrm rot="0">
            <a:off x="6208298" y="4404268"/>
            <a:ext cx="6912313" cy="2472743"/>
          </a:xfrm>
          <a:prstGeom prst="rect">
            <a:avLst/>
          </a:prstGeom>
        </p:spPr>
        <p:txBody>
          <a:bodyPr anchor="t" rtlCol="false" tIns="0" lIns="0" bIns="0" rIns="0">
            <a:spAutoFit/>
          </a:bodyPr>
          <a:lstStyle/>
          <a:p>
            <a:pPr algn="ctr">
              <a:lnSpc>
                <a:spcPts val="9879"/>
              </a:lnSpc>
            </a:pPr>
            <a:r>
              <a:rPr lang="en-US" sz="7056">
                <a:solidFill>
                  <a:srgbClr val="000000"/>
                </a:solidFill>
                <a:latin typeface="DM Sans Bold"/>
              </a:rPr>
              <a:t>Usage and Function</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9680018" y="3552863"/>
            <a:ext cx="7579282" cy="5705437"/>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028700" y="1983158"/>
            <a:ext cx="6725132" cy="7275142"/>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729646" y="-2037253"/>
            <a:ext cx="7459292" cy="4941781"/>
          </a:xfrm>
          <a:prstGeom prst="rect">
            <a:avLst/>
          </a:prstGeom>
        </p:spPr>
      </p:pic>
      <p:sp>
        <p:nvSpPr>
          <p:cNvPr name="TextBox 5" id="5"/>
          <p:cNvSpPr txBox="true"/>
          <p:nvPr/>
        </p:nvSpPr>
        <p:spPr>
          <a:xfrm rot="0">
            <a:off x="8201948" y="1275876"/>
            <a:ext cx="9264555" cy="1271687"/>
          </a:xfrm>
          <a:prstGeom prst="rect">
            <a:avLst/>
          </a:prstGeom>
        </p:spPr>
        <p:txBody>
          <a:bodyPr anchor="t" rtlCol="false" tIns="0" lIns="0" bIns="0" rIns="0">
            <a:spAutoFit/>
          </a:bodyPr>
          <a:lstStyle/>
          <a:p>
            <a:pPr algn="ctr">
              <a:lnSpc>
                <a:spcPts val="10369"/>
              </a:lnSpc>
            </a:pPr>
            <a:r>
              <a:rPr lang="en-US" sz="7407">
                <a:solidFill>
                  <a:srgbClr val="003B31"/>
                </a:solidFill>
                <a:latin typeface="DM Sans Bold"/>
              </a:rPr>
              <a:t>Use Case Diagram</a:t>
            </a:r>
          </a:p>
        </p:txBody>
      </p:sp>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4003656" y="7557892"/>
            <a:ext cx="7459292" cy="4941781"/>
          </a:xfrm>
          <a:prstGeom prst="rect">
            <a:avLst/>
          </a:prstGeom>
        </p:spPr>
      </p:pic>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AFAF6"/>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4395554" y="2436919"/>
            <a:ext cx="11964763" cy="6730095"/>
            <a:chOff x="0" y="0"/>
            <a:chExt cx="11289030" cy="6350000"/>
          </a:xfrm>
        </p:grpSpPr>
        <p:sp>
          <p:nvSpPr>
            <p:cNvPr name="Freeform 3" id="3"/>
            <p:cNvSpPr/>
            <p:nvPr/>
          </p:nvSpPr>
          <p:spPr>
            <a:xfrm>
              <a:off x="0" y="0"/>
              <a:ext cx="11287761" cy="6350000"/>
            </a:xfrm>
            <a:custGeom>
              <a:avLst/>
              <a:gdLst/>
              <a:ahLst/>
              <a:cxnLst/>
              <a:rect r="r" b="b" t="t" l="l"/>
              <a:pathLst>
                <a:path h="6350000" w="11287761">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2"/>
              <a:stretch>
                <a:fillRect l="0" r="0" t="-3720" b="-3720"/>
              </a:stretch>
            </a:blipFill>
          </p:spPr>
        </p:sp>
      </p:grpSp>
      <p:sp>
        <p:nvSpPr>
          <p:cNvPr name="TextBox 4" id="4"/>
          <p:cNvSpPr txBox="true"/>
          <p:nvPr/>
        </p:nvSpPr>
        <p:spPr>
          <a:xfrm rot="0">
            <a:off x="1927682" y="986636"/>
            <a:ext cx="8043262" cy="1113358"/>
          </a:xfrm>
          <a:prstGeom prst="rect">
            <a:avLst/>
          </a:prstGeom>
        </p:spPr>
        <p:txBody>
          <a:bodyPr anchor="t" rtlCol="false" tIns="0" lIns="0" bIns="0" rIns="0">
            <a:spAutoFit/>
          </a:bodyPr>
          <a:lstStyle/>
          <a:p>
            <a:pPr>
              <a:lnSpc>
                <a:spcPts val="9002"/>
              </a:lnSpc>
            </a:pPr>
            <a:r>
              <a:rPr lang="en-US" sz="6430">
                <a:solidFill>
                  <a:srgbClr val="003B31"/>
                </a:solidFill>
                <a:latin typeface="DM Sans Bold"/>
              </a:rPr>
              <a:t>Function</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8F6F0"/>
        </a:solidFill>
      </p:bgPr>
    </p:bg>
    <p:spTree>
      <p:nvGrpSpPr>
        <p:cNvPr id="1" name=""/>
        <p:cNvGrpSpPr/>
        <p:nvPr/>
      </p:nvGrpSpPr>
      <p:grpSpPr>
        <a:xfrm>
          <a:off x="0" y="0"/>
          <a:ext cx="0" cy="0"/>
          <a:chOff x="0" y="0"/>
          <a:chExt cx="0" cy="0"/>
        </a:xfrm>
      </p:grpSpPr>
      <p:grpSp>
        <p:nvGrpSpPr>
          <p:cNvPr name="Group 2" id="2"/>
          <p:cNvGrpSpPr/>
          <p:nvPr/>
        </p:nvGrpSpPr>
        <p:grpSpPr>
          <a:xfrm rot="0">
            <a:off x="3153266" y="2168363"/>
            <a:ext cx="11936018" cy="5984120"/>
            <a:chOff x="0" y="0"/>
            <a:chExt cx="4037616" cy="2024258"/>
          </a:xfrm>
        </p:grpSpPr>
        <p:sp>
          <p:nvSpPr>
            <p:cNvPr name="Freeform 3" id="3"/>
            <p:cNvSpPr/>
            <p:nvPr/>
          </p:nvSpPr>
          <p:spPr>
            <a:xfrm>
              <a:off x="0" y="0"/>
              <a:ext cx="4037616" cy="2024258"/>
            </a:xfrm>
            <a:custGeom>
              <a:avLst/>
              <a:gdLst/>
              <a:ahLst/>
              <a:cxnLst/>
              <a:rect r="r" b="b" t="t" l="l"/>
              <a:pathLst>
                <a:path h="2024258" w="4037616">
                  <a:moveTo>
                    <a:pt x="0" y="0"/>
                  </a:moveTo>
                  <a:lnTo>
                    <a:pt x="4037616" y="0"/>
                  </a:lnTo>
                  <a:lnTo>
                    <a:pt x="4037616" y="2024258"/>
                  </a:lnTo>
                  <a:lnTo>
                    <a:pt x="0" y="2024258"/>
                  </a:lnTo>
                  <a:close/>
                </a:path>
              </a:pathLst>
            </a:custGeom>
            <a:solidFill>
              <a:srgbClr val="FFFFFF"/>
            </a:solidFill>
          </p:spPr>
        </p:sp>
      </p:grpSp>
      <p:pic>
        <p:nvPicPr>
          <p:cNvPr name="Picture 4" id="4"/>
          <p:cNvPicPr>
            <a:picLocks noChangeAspect="true"/>
          </p:cNvPicPr>
          <p:nvPr/>
        </p:nvPicPr>
        <p:blipFill>
          <a:blip r:embed="rId2"/>
          <a:srcRect l="17214" t="1831" r="13226" b="0"/>
          <a:stretch>
            <a:fillRect/>
          </a:stretch>
        </p:blipFill>
        <p:spPr>
          <a:xfrm flipH="false" flipV="false" rot="0">
            <a:off x="4594223" y="2134516"/>
            <a:ext cx="9297904" cy="6017967"/>
          </a:xfrm>
          <a:prstGeom prst="rect">
            <a:avLst/>
          </a:prstGeom>
        </p:spPr>
      </p:pic>
      <p:pic>
        <p:nvPicPr>
          <p:cNvPr name="Picture 5" id="5"/>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4713664" y="9076782"/>
            <a:ext cx="9178463" cy="4600705"/>
          </a:xfrm>
          <a:prstGeom prst="rect">
            <a:avLst/>
          </a:prstGeom>
        </p:spPr>
      </p:pic>
      <p:pic>
        <p:nvPicPr>
          <p:cNvPr name="Picture 6" id="6"/>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3001175" y="1802148"/>
            <a:ext cx="12285649" cy="7727767"/>
          </a:xfrm>
          <a:prstGeom prst="rect">
            <a:avLst/>
          </a:prstGeom>
        </p:spPr>
      </p:pic>
      <p:sp>
        <p:nvSpPr>
          <p:cNvPr name="TextBox 7" id="7"/>
          <p:cNvSpPr txBox="true"/>
          <p:nvPr/>
        </p:nvSpPr>
        <p:spPr>
          <a:xfrm rot="0">
            <a:off x="7108533" y="605699"/>
            <a:ext cx="4269284" cy="769802"/>
          </a:xfrm>
          <a:prstGeom prst="rect">
            <a:avLst/>
          </a:prstGeom>
        </p:spPr>
        <p:txBody>
          <a:bodyPr anchor="t" rtlCol="false" tIns="0" lIns="0" bIns="0" rIns="0">
            <a:spAutoFit/>
          </a:bodyPr>
          <a:lstStyle/>
          <a:p>
            <a:pPr algn="ctr">
              <a:lnSpc>
                <a:spcPts val="6394"/>
              </a:lnSpc>
            </a:pPr>
            <a:r>
              <a:rPr lang="en-US" sz="4567">
                <a:solidFill>
                  <a:srgbClr val="003B31"/>
                </a:solidFill>
                <a:latin typeface="DM Sans Italics"/>
              </a:rPr>
              <a:t>Criteria </a:t>
            </a:r>
            <a:r>
              <a:rPr lang="en-US" sz="4567">
                <a:solidFill>
                  <a:srgbClr val="003B31"/>
                </a:solidFill>
                <a:latin typeface="DM Sans Italics"/>
              </a:rPr>
              <a:t>Table</a:t>
            </a:r>
          </a:p>
        </p:txBody>
      </p:sp>
      <p:pic>
        <p:nvPicPr>
          <p:cNvPr name="Picture 8" id="8"/>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4003656" y="7557892"/>
            <a:ext cx="7459292" cy="4941781"/>
          </a:xfrm>
          <a:prstGeom prst="rect">
            <a:avLst/>
          </a:prstGeom>
        </p:spPr>
      </p:pic>
      <p:pic>
        <p:nvPicPr>
          <p:cNvPr name="Picture 9" id="9"/>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3729646" y="-2037253"/>
            <a:ext cx="7459292" cy="4941781"/>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AFAF6"/>
        </a:solidFill>
      </p:bgPr>
    </p:bg>
    <p:spTree>
      <p:nvGrpSpPr>
        <p:cNvPr id="1" name=""/>
        <p:cNvGrpSpPr/>
        <p:nvPr/>
      </p:nvGrpSpPr>
      <p:grpSpPr>
        <a:xfrm>
          <a:off x="0" y="0"/>
          <a:ext cx="0" cy="0"/>
          <a:chOff x="0" y="0"/>
          <a:chExt cx="0" cy="0"/>
        </a:xfrm>
      </p:grpSpPr>
      <p:grpSp>
        <p:nvGrpSpPr>
          <p:cNvPr name="Group 2" id="2"/>
          <p:cNvGrpSpPr/>
          <p:nvPr/>
        </p:nvGrpSpPr>
        <p:grpSpPr>
          <a:xfrm rot="0">
            <a:off x="-251452" y="-229997"/>
            <a:ext cx="18790904" cy="8176424"/>
            <a:chOff x="0" y="0"/>
            <a:chExt cx="203112231" cy="88379557"/>
          </a:xfrm>
        </p:grpSpPr>
        <p:sp>
          <p:nvSpPr>
            <p:cNvPr name="Freeform 3" id="3"/>
            <p:cNvSpPr/>
            <p:nvPr/>
          </p:nvSpPr>
          <p:spPr>
            <a:xfrm>
              <a:off x="72390" y="72390"/>
              <a:ext cx="202967446" cy="88234778"/>
            </a:xfrm>
            <a:custGeom>
              <a:avLst/>
              <a:gdLst/>
              <a:ahLst/>
              <a:cxnLst/>
              <a:rect r="r" b="b" t="t" l="l"/>
              <a:pathLst>
                <a:path h="88234778" w="202967446">
                  <a:moveTo>
                    <a:pt x="0" y="0"/>
                  </a:moveTo>
                  <a:lnTo>
                    <a:pt x="202967446" y="0"/>
                  </a:lnTo>
                  <a:lnTo>
                    <a:pt x="202967446" y="88234778"/>
                  </a:lnTo>
                  <a:lnTo>
                    <a:pt x="0" y="88234778"/>
                  </a:lnTo>
                  <a:lnTo>
                    <a:pt x="0" y="0"/>
                  </a:lnTo>
                  <a:close/>
                </a:path>
              </a:pathLst>
            </a:custGeom>
            <a:solidFill>
              <a:srgbClr val="FAFAF6"/>
            </a:solidFill>
          </p:spPr>
        </p:sp>
        <p:sp>
          <p:nvSpPr>
            <p:cNvPr name="Freeform 4" id="4"/>
            <p:cNvSpPr/>
            <p:nvPr/>
          </p:nvSpPr>
          <p:spPr>
            <a:xfrm>
              <a:off x="0" y="0"/>
              <a:ext cx="203112229" cy="88379554"/>
            </a:xfrm>
            <a:custGeom>
              <a:avLst/>
              <a:gdLst/>
              <a:ahLst/>
              <a:cxnLst/>
              <a:rect r="r" b="b" t="t" l="l"/>
              <a:pathLst>
                <a:path h="88379554" w="203112229">
                  <a:moveTo>
                    <a:pt x="202967456" y="88234775"/>
                  </a:moveTo>
                  <a:lnTo>
                    <a:pt x="203112229" y="88234775"/>
                  </a:lnTo>
                  <a:lnTo>
                    <a:pt x="203112229" y="88379554"/>
                  </a:lnTo>
                  <a:lnTo>
                    <a:pt x="202967456" y="88379554"/>
                  </a:lnTo>
                  <a:lnTo>
                    <a:pt x="202967456" y="88234775"/>
                  </a:lnTo>
                  <a:close/>
                  <a:moveTo>
                    <a:pt x="0" y="144780"/>
                  </a:moveTo>
                  <a:lnTo>
                    <a:pt x="144780" y="144780"/>
                  </a:lnTo>
                  <a:lnTo>
                    <a:pt x="144780" y="88234775"/>
                  </a:lnTo>
                  <a:lnTo>
                    <a:pt x="0" y="88234775"/>
                  </a:lnTo>
                  <a:lnTo>
                    <a:pt x="0" y="144780"/>
                  </a:lnTo>
                  <a:close/>
                  <a:moveTo>
                    <a:pt x="0" y="88234775"/>
                  </a:moveTo>
                  <a:lnTo>
                    <a:pt x="144780" y="88234775"/>
                  </a:lnTo>
                  <a:lnTo>
                    <a:pt x="144780" y="88379554"/>
                  </a:lnTo>
                  <a:lnTo>
                    <a:pt x="0" y="88379554"/>
                  </a:lnTo>
                  <a:lnTo>
                    <a:pt x="0" y="88234775"/>
                  </a:lnTo>
                  <a:close/>
                  <a:moveTo>
                    <a:pt x="202967456" y="144780"/>
                  </a:moveTo>
                  <a:lnTo>
                    <a:pt x="203112229" y="144780"/>
                  </a:lnTo>
                  <a:lnTo>
                    <a:pt x="203112229" y="88234775"/>
                  </a:lnTo>
                  <a:lnTo>
                    <a:pt x="202967456" y="88234775"/>
                  </a:lnTo>
                  <a:lnTo>
                    <a:pt x="202967456" y="144780"/>
                  </a:lnTo>
                  <a:close/>
                  <a:moveTo>
                    <a:pt x="144780" y="88234775"/>
                  </a:moveTo>
                  <a:lnTo>
                    <a:pt x="202967456" y="88234775"/>
                  </a:lnTo>
                  <a:lnTo>
                    <a:pt x="202967456" y="88379554"/>
                  </a:lnTo>
                  <a:lnTo>
                    <a:pt x="144780" y="88379554"/>
                  </a:lnTo>
                  <a:lnTo>
                    <a:pt x="144780" y="88234775"/>
                  </a:lnTo>
                  <a:close/>
                  <a:moveTo>
                    <a:pt x="202967456" y="0"/>
                  </a:moveTo>
                  <a:lnTo>
                    <a:pt x="203112229" y="0"/>
                  </a:lnTo>
                  <a:lnTo>
                    <a:pt x="203112229" y="144780"/>
                  </a:lnTo>
                  <a:lnTo>
                    <a:pt x="202967456" y="144780"/>
                  </a:lnTo>
                  <a:lnTo>
                    <a:pt x="202967456" y="0"/>
                  </a:lnTo>
                  <a:close/>
                  <a:moveTo>
                    <a:pt x="0" y="0"/>
                  </a:moveTo>
                  <a:lnTo>
                    <a:pt x="144780" y="0"/>
                  </a:lnTo>
                  <a:lnTo>
                    <a:pt x="144780" y="144780"/>
                  </a:lnTo>
                  <a:lnTo>
                    <a:pt x="0" y="144780"/>
                  </a:lnTo>
                  <a:lnTo>
                    <a:pt x="0" y="0"/>
                  </a:lnTo>
                  <a:close/>
                  <a:moveTo>
                    <a:pt x="144780" y="0"/>
                  </a:moveTo>
                  <a:lnTo>
                    <a:pt x="202967456" y="0"/>
                  </a:lnTo>
                  <a:lnTo>
                    <a:pt x="202967456" y="144780"/>
                  </a:lnTo>
                  <a:lnTo>
                    <a:pt x="144780" y="144780"/>
                  </a:lnTo>
                  <a:lnTo>
                    <a:pt x="144780" y="0"/>
                  </a:lnTo>
                  <a:close/>
                </a:path>
              </a:pathLst>
            </a:custGeom>
            <a:solidFill>
              <a:srgbClr val="000000"/>
            </a:solidFill>
          </p:spPr>
        </p:sp>
      </p:grpSp>
      <p:grpSp>
        <p:nvGrpSpPr>
          <p:cNvPr name="Group 5" id="5"/>
          <p:cNvGrpSpPr/>
          <p:nvPr/>
        </p:nvGrpSpPr>
        <p:grpSpPr>
          <a:xfrm rot="0">
            <a:off x="11777053" y="0"/>
            <a:ext cx="6510947" cy="7508278"/>
            <a:chOff x="0" y="0"/>
            <a:chExt cx="8681263" cy="10011037"/>
          </a:xfrm>
        </p:grpSpPr>
        <p:pic>
          <p:nvPicPr>
            <p:cNvPr name="Picture 6" id="6"/>
            <p:cNvPicPr>
              <a:picLocks noChangeAspect="true"/>
            </p:cNvPicPr>
            <p:nvPr/>
          </p:nvPicPr>
          <p:blipFill>
            <a:blip r:embed="rId2"/>
            <a:srcRect l="1792" t="36212" r="21829" b="5068"/>
            <a:stretch>
              <a:fillRect/>
            </a:stretch>
          </p:blipFill>
          <p:spPr>
            <a:xfrm>
              <a:off x="0" y="0"/>
              <a:ext cx="8681263" cy="10011037"/>
            </a:xfrm>
            <a:prstGeom prst="rect">
              <a:avLst/>
            </a:prstGeom>
          </p:spPr>
        </p:pic>
      </p:grpSp>
      <p:pic>
        <p:nvPicPr>
          <p:cNvPr name="Picture 7" id="7"/>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0917726" y="1237703"/>
            <a:ext cx="4114800" cy="8229600"/>
          </a:xfrm>
          <a:prstGeom prst="rect">
            <a:avLst/>
          </a:prstGeom>
        </p:spPr>
      </p:pic>
      <p:sp>
        <p:nvSpPr>
          <p:cNvPr name="TextBox 8" id="8"/>
          <p:cNvSpPr txBox="true"/>
          <p:nvPr/>
        </p:nvSpPr>
        <p:spPr>
          <a:xfrm rot="0">
            <a:off x="1028700" y="1190078"/>
            <a:ext cx="9398995" cy="3742580"/>
          </a:xfrm>
          <a:prstGeom prst="rect">
            <a:avLst/>
          </a:prstGeom>
        </p:spPr>
        <p:txBody>
          <a:bodyPr anchor="t" rtlCol="false" tIns="0" lIns="0" bIns="0" rIns="0">
            <a:spAutoFit/>
          </a:bodyPr>
          <a:lstStyle/>
          <a:p>
            <a:pPr algn="ctr">
              <a:lnSpc>
                <a:spcPts val="3711"/>
              </a:lnSpc>
            </a:pPr>
            <a:r>
              <a:rPr lang="en-US" sz="2651">
                <a:solidFill>
                  <a:srgbClr val="000000"/>
                </a:solidFill>
                <a:latin typeface="DM Sans"/>
              </a:rPr>
              <a:t>Ide bisnis yang ingin kita tuangkan mengenai vaksinasi covid-19 yaitu membuat aplikasi yang membantu masyarakat, khususnya dalam hal vaksinasi, untuk menemukan lokasi vaksinasi terdekat dari area tinggal mereka, melihat track record mereka selama menjalani vaksinasi, dan artikel yang berisi informasi-informasi terkait dengan pilihan vaksin yang ingin mereka gunakan (Sinovac, Moderna, Astra, dll).</a:t>
            </a:r>
          </a:p>
        </p:txBody>
      </p:sp>
      <p:pic>
        <p:nvPicPr>
          <p:cNvPr name="Picture 9" id="9"/>
          <p:cNvPicPr>
            <a:picLocks noChangeAspect="true"/>
          </p:cNvPicPr>
          <p:nvPr/>
        </p:nvPicPr>
        <p:blipFill>
          <a:blip r:embed="rId5"/>
          <a:srcRect l="0" t="0" r="0" b="0"/>
          <a:stretch>
            <a:fillRect/>
          </a:stretch>
        </p:blipFill>
        <p:spPr>
          <a:xfrm flipH="false" flipV="false" rot="0">
            <a:off x="3999220" y="4932658"/>
            <a:ext cx="3051841" cy="3051841"/>
          </a:xfrm>
          <a:prstGeom prst="rect">
            <a:avLst/>
          </a:prstGeom>
        </p:spPr>
      </p:pic>
      <p:sp>
        <p:nvSpPr>
          <p:cNvPr name="TextBox 10" id="10"/>
          <p:cNvSpPr txBox="true"/>
          <p:nvPr/>
        </p:nvSpPr>
        <p:spPr>
          <a:xfrm rot="0">
            <a:off x="1028700" y="8491906"/>
            <a:ext cx="8992881" cy="975397"/>
          </a:xfrm>
          <a:prstGeom prst="rect">
            <a:avLst/>
          </a:prstGeom>
        </p:spPr>
        <p:txBody>
          <a:bodyPr anchor="t" rtlCol="false" tIns="0" lIns="0" bIns="0" rIns="0">
            <a:spAutoFit/>
          </a:bodyPr>
          <a:lstStyle/>
          <a:p>
            <a:pPr algn="l" marL="0" indent="0" lvl="0">
              <a:lnSpc>
                <a:spcPts val="7679"/>
              </a:lnSpc>
              <a:spcBef>
                <a:spcPct val="0"/>
              </a:spcBef>
            </a:pPr>
            <a:r>
              <a:rPr lang="en-US" sz="6399">
                <a:solidFill>
                  <a:srgbClr val="000000"/>
                </a:solidFill>
                <a:latin typeface="DM Sans Bold"/>
              </a:rPr>
              <a:t>Ide Bisnis</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AFAF6"/>
        </a:solidFill>
      </p:bgPr>
    </p:bg>
    <p:spTree>
      <p:nvGrpSpPr>
        <p:cNvPr id="1" name=""/>
        <p:cNvGrpSpPr/>
        <p:nvPr/>
      </p:nvGrpSpPr>
      <p:grpSpPr>
        <a:xfrm>
          <a:off x="0" y="0"/>
          <a:ext cx="0" cy="0"/>
          <a:chOff x="0" y="0"/>
          <a:chExt cx="0" cy="0"/>
        </a:xfrm>
      </p:grpSpPr>
      <p:sp>
        <p:nvSpPr>
          <p:cNvPr name="TextBox 2" id="2"/>
          <p:cNvSpPr txBox="true"/>
          <p:nvPr/>
        </p:nvSpPr>
        <p:spPr>
          <a:xfrm rot="0">
            <a:off x="1194831" y="1739713"/>
            <a:ext cx="5066172" cy="2576418"/>
          </a:xfrm>
          <a:prstGeom prst="rect">
            <a:avLst/>
          </a:prstGeom>
        </p:spPr>
        <p:txBody>
          <a:bodyPr anchor="t" rtlCol="false" tIns="0" lIns="0" bIns="0" rIns="0">
            <a:spAutoFit/>
          </a:bodyPr>
          <a:lstStyle/>
          <a:p>
            <a:pPr algn="ctr">
              <a:lnSpc>
                <a:spcPts val="6762"/>
              </a:lnSpc>
            </a:pPr>
            <a:r>
              <a:rPr lang="en-US" sz="5635">
                <a:solidFill>
                  <a:srgbClr val="000000"/>
                </a:solidFill>
                <a:latin typeface="DM Sans"/>
              </a:rPr>
              <a:t>Client Server</a:t>
            </a:r>
          </a:p>
          <a:p>
            <a:pPr algn="ctr" marL="0" indent="0" lvl="0">
              <a:lnSpc>
                <a:spcPts val="6762"/>
              </a:lnSpc>
              <a:spcBef>
                <a:spcPct val="0"/>
              </a:spcBef>
            </a:pPr>
            <a:r>
              <a:rPr lang="en-US" sz="5635">
                <a:solidFill>
                  <a:srgbClr val="000000"/>
                </a:solidFill>
                <a:latin typeface="DM Sans"/>
              </a:rPr>
              <a:t>Architecture Pattern</a:t>
            </a:r>
          </a:p>
        </p:txBody>
      </p:sp>
      <p:grpSp>
        <p:nvGrpSpPr>
          <p:cNvPr name="Group 3" id="3"/>
          <p:cNvGrpSpPr/>
          <p:nvPr/>
        </p:nvGrpSpPr>
        <p:grpSpPr>
          <a:xfrm rot="0">
            <a:off x="7878124" y="-333292"/>
            <a:ext cx="10783227" cy="10984849"/>
            <a:chOff x="0" y="0"/>
            <a:chExt cx="14377635" cy="14646465"/>
          </a:xfrm>
        </p:grpSpPr>
        <p:grpSp>
          <p:nvGrpSpPr>
            <p:cNvPr name="Group 4" id="4"/>
            <p:cNvGrpSpPr/>
            <p:nvPr/>
          </p:nvGrpSpPr>
          <p:grpSpPr>
            <a:xfrm rot="0">
              <a:off x="0" y="6916784"/>
              <a:ext cx="14377635" cy="7729681"/>
              <a:chOff x="0" y="0"/>
              <a:chExt cx="116556671" cy="62663010"/>
            </a:xfrm>
          </p:grpSpPr>
          <p:sp>
            <p:nvSpPr>
              <p:cNvPr name="Freeform 5" id="5"/>
              <p:cNvSpPr/>
              <p:nvPr/>
            </p:nvSpPr>
            <p:spPr>
              <a:xfrm>
                <a:off x="72390" y="72390"/>
                <a:ext cx="116411886" cy="62518233"/>
              </a:xfrm>
              <a:custGeom>
                <a:avLst/>
                <a:gdLst/>
                <a:ahLst/>
                <a:cxnLst/>
                <a:rect r="r" b="b" t="t" l="l"/>
                <a:pathLst>
                  <a:path h="62518233" w="116411886">
                    <a:moveTo>
                      <a:pt x="0" y="0"/>
                    </a:moveTo>
                    <a:lnTo>
                      <a:pt x="116411886" y="0"/>
                    </a:lnTo>
                    <a:lnTo>
                      <a:pt x="116411886" y="62518233"/>
                    </a:lnTo>
                    <a:lnTo>
                      <a:pt x="0" y="62518233"/>
                    </a:lnTo>
                    <a:lnTo>
                      <a:pt x="0" y="0"/>
                    </a:lnTo>
                    <a:close/>
                  </a:path>
                </a:pathLst>
              </a:custGeom>
              <a:solidFill>
                <a:srgbClr val="FFFFFF"/>
              </a:solidFill>
            </p:spPr>
          </p:sp>
          <p:sp>
            <p:nvSpPr>
              <p:cNvPr name="Freeform 6" id="6"/>
              <p:cNvSpPr/>
              <p:nvPr/>
            </p:nvSpPr>
            <p:spPr>
              <a:xfrm>
                <a:off x="0" y="0"/>
                <a:ext cx="116556668" cy="62663009"/>
              </a:xfrm>
              <a:custGeom>
                <a:avLst/>
                <a:gdLst/>
                <a:ahLst/>
                <a:cxnLst/>
                <a:rect r="r" b="b" t="t" l="l"/>
                <a:pathLst>
                  <a:path h="62663009" w="116556668">
                    <a:moveTo>
                      <a:pt x="116411896" y="62518230"/>
                    </a:moveTo>
                    <a:lnTo>
                      <a:pt x="116556668" y="62518230"/>
                    </a:lnTo>
                    <a:lnTo>
                      <a:pt x="116556668" y="62663009"/>
                    </a:lnTo>
                    <a:lnTo>
                      <a:pt x="116411896" y="62663009"/>
                    </a:lnTo>
                    <a:lnTo>
                      <a:pt x="116411896" y="62518230"/>
                    </a:lnTo>
                    <a:close/>
                    <a:moveTo>
                      <a:pt x="0" y="144780"/>
                    </a:moveTo>
                    <a:lnTo>
                      <a:pt x="144780" y="144780"/>
                    </a:lnTo>
                    <a:lnTo>
                      <a:pt x="144780" y="62518230"/>
                    </a:lnTo>
                    <a:lnTo>
                      <a:pt x="0" y="62518230"/>
                    </a:lnTo>
                    <a:lnTo>
                      <a:pt x="0" y="144780"/>
                    </a:lnTo>
                    <a:close/>
                    <a:moveTo>
                      <a:pt x="0" y="62518230"/>
                    </a:moveTo>
                    <a:lnTo>
                      <a:pt x="144780" y="62518230"/>
                    </a:lnTo>
                    <a:lnTo>
                      <a:pt x="144780" y="62663009"/>
                    </a:lnTo>
                    <a:lnTo>
                      <a:pt x="0" y="62663009"/>
                    </a:lnTo>
                    <a:lnTo>
                      <a:pt x="0" y="62518230"/>
                    </a:lnTo>
                    <a:close/>
                    <a:moveTo>
                      <a:pt x="116411896" y="144780"/>
                    </a:moveTo>
                    <a:lnTo>
                      <a:pt x="116556668" y="144780"/>
                    </a:lnTo>
                    <a:lnTo>
                      <a:pt x="116556668" y="62518230"/>
                    </a:lnTo>
                    <a:lnTo>
                      <a:pt x="116411896" y="62518230"/>
                    </a:lnTo>
                    <a:lnTo>
                      <a:pt x="116411896" y="144780"/>
                    </a:lnTo>
                    <a:close/>
                    <a:moveTo>
                      <a:pt x="144780" y="62518230"/>
                    </a:moveTo>
                    <a:lnTo>
                      <a:pt x="116411896" y="62518230"/>
                    </a:lnTo>
                    <a:lnTo>
                      <a:pt x="116411896" y="62663009"/>
                    </a:lnTo>
                    <a:lnTo>
                      <a:pt x="144780" y="62663009"/>
                    </a:lnTo>
                    <a:lnTo>
                      <a:pt x="144780" y="62518230"/>
                    </a:lnTo>
                    <a:close/>
                    <a:moveTo>
                      <a:pt x="116411896" y="0"/>
                    </a:moveTo>
                    <a:lnTo>
                      <a:pt x="116556668" y="0"/>
                    </a:lnTo>
                    <a:lnTo>
                      <a:pt x="116556668" y="144780"/>
                    </a:lnTo>
                    <a:lnTo>
                      <a:pt x="116411896" y="144780"/>
                    </a:lnTo>
                    <a:lnTo>
                      <a:pt x="116411896" y="0"/>
                    </a:lnTo>
                    <a:close/>
                    <a:moveTo>
                      <a:pt x="0" y="0"/>
                    </a:moveTo>
                    <a:lnTo>
                      <a:pt x="144780" y="0"/>
                    </a:lnTo>
                    <a:lnTo>
                      <a:pt x="144780" y="144780"/>
                    </a:lnTo>
                    <a:lnTo>
                      <a:pt x="0" y="144780"/>
                    </a:lnTo>
                    <a:lnTo>
                      <a:pt x="0" y="0"/>
                    </a:lnTo>
                    <a:close/>
                    <a:moveTo>
                      <a:pt x="144780" y="0"/>
                    </a:moveTo>
                    <a:lnTo>
                      <a:pt x="116411896" y="0"/>
                    </a:lnTo>
                    <a:lnTo>
                      <a:pt x="116411896" y="144780"/>
                    </a:lnTo>
                    <a:lnTo>
                      <a:pt x="144780" y="144780"/>
                    </a:lnTo>
                    <a:lnTo>
                      <a:pt x="144780" y="0"/>
                    </a:lnTo>
                    <a:close/>
                  </a:path>
                </a:pathLst>
              </a:custGeom>
              <a:solidFill>
                <a:srgbClr val="000000"/>
              </a:solidFill>
            </p:spPr>
          </p:sp>
        </p:grpSp>
        <p:grpSp>
          <p:nvGrpSpPr>
            <p:cNvPr name="Group 7" id="7"/>
            <p:cNvGrpSpPr/>
            <p:nvPr/>
          </p:nvGrpSpPr>
          <p:grpSpPr>
            <a:xfrm rot="0">
              <a:off x="0" y="0"/>
              <a:ext cx="14377635" cy="7302390"/>
              <a:chOff x="0" y="0"/>
              <a:chExt cx="116556671" cy="59199041"/>
            </a:xfrm>
          </p:grpSpPr>
          <p:sp>
            <p:nvSpPr>
              <p:cNvPr name="Freeform 8" id="8"/>
              <p:cNvSpPr/>
              <p:nvPr/>
            </p:nvSpPr>
            <p:spPr>
              <a:xfrm>
                <a:off x="72390" y="72390"/>
                <a:ext cx="116411886" cy="59054258"/>
              </a:xfrm>
              <a:custGeom>
                <a:avLst/>
                <a:gdLst/>
                <a:ahLst/>
                <a:cxnLst/>
                <a:rect r="r" b="b" t="t" l="l"/>
                <a:pathLst>
                  <a:path h="59054258" w="116411886">
                    <a:moveTo>
                      <a:pt x="0" y="0"/>
                    </a:moveTo>
                    <a:lnTo>
                      <a:pt x="116411886" y="0"/>
                    </a:lnTo>
                    <a:lnTo>
                      <a:pt x="116411886" y="59054258"/>
                    </a:lnTo>
                    <a:lnTo>
                      <a:pt x="0" y="59054258"/>
                    </a:lnTo>
                    <a:lnTo>
                      <a:pt x="0" y="0"/>
                    </a:lnTo>
                    <a:close/>
                  </a:path>
                </a:pathLst>
              </a:custGeom>
              <a:solidFill>
                <a:srgbClr val="FFFFFF"/>
              </a:solidFill>
            </p:spPr>
          </p:sp>
          <p:sp>
            <p:nvSpPr>
              <p:cNvPr name="Freeform 9" id="9"/>
              <p:cNvSpPr/>
              <p:nvPr/>
            </p:nvSpPr>
            <p:spPr>
              <a:xfrm>
                <a:off x="0" y="0"/>
                <a:ext cx="116556668" cy="59199041"/>
              </a:xfrm>
              <a:custGeom>
                <a:avLst/>
                <a:gdLst/>
                <a:ahLst/>
                <a:cxnLst/>
                <a:rect r="r" b="b" t="t" l="l"/>
                <a:pathLst>
                  <a:path h="59199041" w="116556668">
                    <a:moveTo>
                      <a:pt x="116411896" y="59054262"/>
                    </a:moveTo>
                    <a:lnTo>
                      <a:pt x="116556668" y="59054262"/>
                    </a:lnTo>
                    <a:lnTo>
                      <a:pt x="116556668" y="59199041"/>
                    </a:lnTo>
                    <a:lnTo>
                      <a:pt x="116411896" y="59199041"/>
                    </a:lnTo>
                    <a:lnTo>
                      <a:pt x="116411896" y="59054262"/>
                    </a:lnTo>
                    <a:close/>
                    <a:moveTo>
                      <a:pt x="0" y="144780"/>
                    </a:moveTo>
                    <a:lnTo>
                      <a:pt x="144780" y="144780"/>
                    </a:lnTo>
                    <a:lnTo>
                      <a:pt x="144780" y="59054262"/>
                    </a:lnTo>
                    <a:lnTo>
                      <a:pt x="0" y="59054262"/>
                    </a:lnTo>
                    <a:lnTo>
                      <a:pt x="0" y="144780"/>
                    </a:lnTo>
                    <a:close/>
                    <a:moveTo>
                      <a:pt x="0" y="59054262"/>
                    </a:moveTo>
                    <a:lnTo>
                      <a:pt x="144780" y="59054262"/>
                    </a:lnTo>
                    <a:lnTo>
                      <a:pt x="144780" y="59199041"/>
                    </a:lnTo>
                    <a:lnTo>
                      <a:pt x="0" y="59199041"/>
                    </a:lnTo>
                    <a:lnTo>
                      <a:pt x="0" y="59054262"/>
                    </a:lnTo>
                    <a:close/>
                    <a:moveTo>
                      <a:pt x="116411896" y="144780"/>
                    </a:moveTo>
                    <a:lnTo>
                      <a:pt x="116556668" y="144780"/>
                    </a:lnTo>
                    <a:lnTo>
                      <a:pt x="116556668" y="59054262"/>
                    </a:lnTo>
                    <a:lnTo>
                      <a:pt x="116411896" y="59054262"/>
                    </a:lnTo>
                    <a:lnTo>
                      <a:pt x="116411896" y="144780"/>
                    </a:lnTo>
                    <a:close/>
                    <a:moveTo>
                      <a:pt x="144780" y="59054262"/>
                    </a:moveTo>
                    <a:lnTo>
                      <a:pt x="116411896" y="59054262"/>
                    </a:lnTo>
                    <a:lnTo>
                      <a:pt x="116411896" y="59199041"/>
                    </a:lnTo>
                    <a:lnTo>
                      <a:pt x="144780" y="59199041"/>
                    </a:lnTo>
                    <a:lnTo>
                      <a:pt x="144780" y="59054262"/>
                    </a:lnTo>
                    <a:close/>
                    <a:moveTo>
                      <a:pt x="116411896" y="0"/>
                    </a:moveTo>
                    <a:lnTo>
                      <a:pt x="116556668" y="0"/>
                    </a:lnTo>
                    <a:lnTo>
                      <a:pt x="116556668" y="144780"/>
                    </a:lnTo>
                    <a:lnTo>
                      <a:pt x="116411896" y="144780"/>
                    </a:lnTo>
                    <a:lnTo>
                      <a:pt x="116411896" y="0"/>
                    </a:lnTo>
                    <a:close/>
                    <a:moveTo>
                      <a:pt x="0" y="0"/>
                    </a:moveTo>
                    <a:lnTo>
                      <a:pt x="144780" y="0"/>
                    </a:lnTo>
                    <a:lnTo>
                      <a:pt x="144780" y="144780"/>
                    </a:lnTo>
                    <a:lnTo>
                      <a:pt x="0" y="144780"/>
                    </a:lnTo>
                    <a:lnTo>
                      <a:pt x="0" y="0"/>
                    </a:lnTo>
                    <a:close/>
                    <a:moveTo>
                      <a:pt x="144780" y="0"/>
                    </a:moveTo>
                    <a:lnTo>
                      <a:pt x="116411896" y="0"/>
                    </a:lnTo>
                    <a:lnTo>
                      <a:pt x="116411896" y="144780"/>
                    </a:lnTo>
                    <a:lnTo>
                      <a:pt x="144780" y="144780"/>
                    </a:lnTo>
                    <a:lnTo>
                      <a:pt x="144780" y="0"/>
                    </a:lnTo>
                    <a:close/>
                  </a:path>
                </a:pathLst>
              </a:custGeom>
              <a:solidFill>
                <a:srgbClr val="000000"/>
              </a:solidFill>
            </p:spPr>
          </p:sp>
        </p:grpSp>
      </p:grpSp>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156489" y="4854296"/>
            <a:ext cx="5104515" cy="5764853"/>
          </a:xfrm>
          <a:prstGeom prst="rect">
            <a:avLst/>
          </a:prstGeom>
        </p:spPr>
      </p:pic>
      <p:sp>
        <p:nvSpPr>
          <p:cNvPr name="TextBox 11" id="11"/>
          <p:cNvSpPr txBox="true"/>
          <p:nvPr/>
        </p:nvSpPr>
        <p:spPr>
          <a:xfrm rot="0">
            <a:off x="10169001" y="1904857"/>
            <a:ext cx="6201472" cy="2411274"/>
          </a:xfrm>
          <a:prstGeom prst="rect">
            <a:avLst/>
          </a:prstGeom>
        </p:spPr>
        <p:txBody>
          <a:bodyPr anchor="t" rtlCol="false" tIns="0" lIns="0" bIns="0" rIns="0">
            <a:spAutoFit/>
          </a:bodyPr>
          <a:lstStyle/>
          <a:p>
            <a:pPr algn="ctr">
              <a:lnSpc>
                <a:spcPts val="3826"/>
              </a:lnSpc>
              <a:spcBef>
                <a:spcPct val="0"/>
              </a:spcBef>
            </a:pPr>
            <a:r>
              <a:rPr lang="en-US" sz="2943">
                <a:solidFill>
                  <a:srgbClr val="000000"/>
                </a:solidFill>
                <a:latin typeface="DM Sans"/>
              </a:rPr>
              <a:t>Vacci</a:t>
            </a:r>
            <a:r>
              <a:rPr lang="en-US" sz="2943">
                <a:solidFill>
                  <a:srgbClr val="000000"/>
                </a:solidFill>
                <a:latin typeface="DM Sans"/>
              </a:rPr>
              <a:t>ne-ly merupakan aplikasi vaksinasi yang memiliki flow user dan admin dimana keduanya memiliki ketergantungan atau terintegrasi dalam sebuah server</a:t>
            </a:r>
          </a:p>
        </p:txBody>
      </p:sp>
      <p:sp>
        <p:nvSpPr>
          <p:cNvPr name="TextBox 12" id="12"/>
          <p:cNvSpPr txBox="true"/>
          <p:nvPr/>
        </p:nvSpPr>
        <p:spPr>
          <a:xfrm rot="0">
            <a:off x="10336193" y="6521560"/>
            <a:ext cx="5867090" cy="2411274"/>
          </a:xfrm>
          <a:prstGeom prst="rect">
            <a:avLst/>
          </a:prstGeom>
        </p:spPr>
        <p:txBody>
          <a:bodyPr anchor="t" rtlCol="false" tIns="0" lIns="0" bIns="0" rIns="0">
            <a:spAutoFit/>
          </a:bodyPr>
          <a:lstStyle/>
          <a:p>
            <a:pPr algn="ctr">
              <a:lnSpc>
                <a:spcPts val="3826"/>
              </a:lnSpc>
              <a:spcBef>
                <a:spcPct val="0"/>
              </a:spcBef>
            </a:pPr>
            <a:r>
              <a:rPr lang="en-US" sz="2943">
                <a:solidFill>
                  <a:srgbClr val="000000"/>
                </a:solidFill>
                <a:latin typeface="DM Sans"/>
              </a:rPr>
              <a:t>Denga</a:t>
            </a:r>
            <a:r>
              <a:rPr lang="en-US" sz="2943">
                <a:solidFill>
                  <a:srgbClr val="000000"/>
                </a:solidFill>
                <a:latin typeface="DM Sans"/>
              </a:rPr>
              <a:t>n menggunakan model arsitektur client-server dapat dengan jelas membagi batasan fungsi fitur yang disertakan dalam aplikasi Vaccine-ly. </a:t>
            </a:r>
          </a:p>
        </p:txBody>
      </p:sp>
      <p:sp>
        <p:nvSpPr>
          <p:cNvPr name="TextBox 13" id="13"/>
          <p:cNvSpPr txBox="true"/>
          <p:nvPr/>
        </p:nvSpPr>
        <p:spPr>
          <a:xfrm rot="0">
            <a:off x="4567198" y="4854296"/>
            <a:ext cx="3310927" cy="561261"/>
          </a:xfrm>
          <a:prstGeom prst="rect">
            <a:avLst/>
          </a:prstGeom>
        </p:spPr>
        <p:txBody>
          <a:bodyPr anchor="t" rtlCol="false" tIns="0" lIns="0" bIns="0" rIns="0">
            <a:spAutoFit/>
          </a:bodyPr>
          <a:lstStyle/>
          <a:p>
            <a:pPr algn="ctr" marL="0" indent="0" lvl="0">
              <a:lnSpc>
                <a:spcPts val="4419"/>
              </a:lnSpc>
              <a:spcBef>
                <a:spcPct val="0"/>
              </a:spcBef>
            </a:pPr>
            <a:r>
              <a:rPr lang="en-US" sz="3682">
                <a:solidFill>
                  <a:srgbClr val="000000"/>
                </a:solidFill>
                <a:latin typeface="DM Sans"/>
              </a:rPr>
              <a:t>Why ?</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AFAF6"/>
        </a:solidFill>
      </p:bgPr>
    </p:bg>
    <p:spTree>
      <p:nvGrpSpPr>
        <p:cNvPr id="1" name=""/>
        <p:cNvGrpSpPr/>
        <p:nvPr/>
      </p:nvGrpSpPr>
      <p:grpSpPr>
        <a:xfrm>
          <a:off x="0" y="0"/>
          <a:ext cx="0" cy="0"/>
          <a:chOff x="0" y="0"/>
          <a:chExt cx="0" cy="0"/>
        </a:xfrm>
      </p:grpSpPr>
      <p:grpSp>
        <p:nvGrpSpPr>
          <p:cNvPr name="Group 2" id="2"/>
          <p:cNvGrpSpPr/>
          <p:nvPr/>
        </p:nvGrpSpPr>
        <p:grpSpPr>
          <a:xfrm rot="0">
            <a:off x="5891361" y="1845624"/>
            <a:ext cx="11367939" cy="7412676"/>
            <a:chOff x="0" y="0"/>
            <a:chExt cx="10920626" cy="7120997"/>
          </a:xfrm>
        </p:grpSpPr>
        <p:sp>
          <p:nvSpPr>
            <p:cNvPr name="Freeform 3" id="3"/>
            <p:cNvSpPr/>
            <p:nvPr/>
          </p:nvSpPr>
          <p:spPr>
            <a:xfrm>
              <a:off x="92710" y="106680"/>
              <a:ext cx="10816485" cy="7001616"/>
            </a:xfrm>
            <a:custGeom>
              <a:avLst/>
              <a:gdLst/>
              <a:ahLst/>
              <a:cxnLst/>
              <a:rect r="r" b="b" t="t" l="l"/>
              <a:pathLst>
                <a:path h="7001616" w="10816485">
                  <a:moveTo>
                    <a:pt x="10789816" y="6812387"/>
                  </a:moveTo>
                  <a:cubicBezTo>
                    <a:pt x="10789816" y="6900016"/>
                    <a:pt x="10713616" y="6971137"/>
                    <a:pt x="10632335" y="6971137"/>
                  </a:cubicBezTo>
                  <a:lnTo>
                    <a:pt x="66040" y="6971137"/>
                  </a:lnTo>
                  <a:cubicBezTo>
                    <a:pt x="43180" y="6971137"/>
                    <a:pt x="20320" y="6966057"/>
                    <a:pt x="0" y="6957166"/>
                  </a:cubicBezTo>
                  <a:cubicBezTo>
                    <a:pt x="26670" y="6985107"/>
                    <a:pt x="63500" y="7001616"/>
                    <a:pt x="163067" y="7001616"/>
                  </a:cubicBezTo>
                  <a:lnTo>
                    <a:pt x="10670435" y="7001616"/>
                  </a:lnTo>
                  <a:cubicBezTo>
                    <a:pt x="10750446" y="7001616"/>
                    <a:pt x="10816485" y="6935577"/>
                    <a:pt x="10816485" y="6855566"/>
                  </a:cubicBezTo>
                  <a:lnTo>
                    <a:pt x="10816485" y="95250"/>
                  </a:lnTo>
                  <a:cubicBezTo>
                    <a:pt x="10816485" y="58420"/>
                    <a:pt x="10802516" y="25400"/>
                    <a:pt x="10780926" y="0"/>
                  </a:cubicBezTo>
                  <a:cubicBezTo>
                    <a:pt x="10787276" y="16510"/>
                    <a:pt x="10789816" y="34290"/>
                    <a:pt x="10789816" y="52070"/>
                  </a:cubicBezTo>
                  <a:lnTo>
                    <a:pt x="10789816" y="6812387"/>
                  </a:lnTo>
                  <a:lnTo>
                    <a:pt x="10789816" y="6812387"/>
                  </a:lnTo>
                  <a:close/>
                </a:path>
              </a:pathLst>
            </a:custGeom>
            <a:solidFill>
              <a:srgbClr val="173554"/>
            </a:solidFill>
          </p:spPr>
        </p:sp>
        <p:sp>
          <p:nvSpPr>
            <p:cNvPr name="Freeform 4" id="4"/>
            <p:cNvSpPr/>
            <p:nvPr/>
          </p:nvSpPr>
          <p:spPr>
            <a:xfrm>
              <a:off x="12700" y="12700"/>
              <a:ext cx="10855856" cy="7052417"/>
            </a:xfrm>
            <a:custGeom>
              <a:avLst/>
              <a:gdLst/>
              <a:ahLst/>
              <a:cxnLst/>
              <a:rect r="r" b="b" t="t" l="l"/>
              <a:pathLst>
                <a:path h="7052417" w="10855856">
                  <a:moveTo>
                    <a:pt x="146050" y="7052417"/>
                  </a:moveTo>
                  <a:lnTo>
                    <a:pt x="10709806" y="7052417"/>
                  </a:lnTo>
                  <a:cubicBezTo>
                    <a:pt x="10789816" y="7052417"/>
                    <a:pt x="10855856" y="6986377"/>
                    <a:pt x="10855856" y="6906367"/>
                  </a:cubicBezTo>
                  <a:lnTo>
                    <a:pt x="10855856" y="146050"/>
                  </a:lnTo>
                  <a:cubicBezTo>
                    <a:pt x="10855856" y="66040"/>
                    <a:pt x="10789816" y="0"/>
                    <a:pt x="10709806" y="0"/>
                  </a:cubicBezTo>
                  <a:lnTo>
                    <a:pt x="146050" y="0"/>
                  </a:lnTo>
                  <a:cubicBezTo>
                    <a:pt x="66040" y="0"/>
                    <a:pt x="0" y="66040"/>
                    <a:pt x="0" y="146050"/>
                  </a:cubicBezTo>
                  <a:lnTo>
                    <a:pt x="0" y="6906367"/>
                  </a:lnTo>
                  <a:cubicBezTo>
                    <a:pt x="0" y="6987646"/>
                    <a:pt x="66040" y="7052417"/>
                    <a:pt x="146050" y="7052417"/>
                  </a:cubicBezTo>
                  <a:close/>
                </a:path>
              </a:pathLst>
            </a:custGeom>
            <a:solidFill>
              <a:srgbClr val="FFFFFF"/>
            </a:solidFill>
          </p:spPr>
        </p:sp>
        <p:sp>
          <p:nvSpPr>
            <p:cNvPr name="Freeform 5" id="5"/>
            <p:cNvSpPr/>
            <p:nvPr/>
          </p:nvSpPr>
          <p:spPr>
            <a:xfrm>
              <a:off x="0" y="0"/>
              <a:ext cx="10920626" cy="7120996"/>
            </a:xfrm>
            <a:custGeom>
              <a:avLst/>
              <a:gdLst/>
              <a:ahLst/>
              <a:cxnLst/>
              <a:rect r="r" b="b" t="t" l="l"/>
              <a:pathLst>
                <a:path h="7120996" w="10920626">
                  <a:moveTo>
                    <a:pt x="10857126" y="74930"/>
                  </a:moveTo>
                  <a:cubicBezTo>
                    <a:pt x="10829186" y="30480"/>
                    <a:pt x="10779656" y="0"/>
                    <a:pt x="10722506" y="0"/>
                  </a:cubicBezTo>
                  <a:lnTo>
                    <a:pt x="158750" y="0"/>
                  </a:lnTo>
                  <a:cubicBezTo>
                    <a:pt x="71120" y="0"/>
                    <a:pt x="0" y="71120"/>
                    <a:pt x="0" y="158750"/>
                  </a:cubicBezTo>
                  <a:lnTo>
                    <a:pt x="0" y="6919067"/>
                  </a:lnTo>
                  <a:cubicBezTo>
                    <a:pt x="0" y="6971137"/>
                    <a:pt x="25400" y="7016857"/>
                    <a:pt x="63500" y="7046067"/>
                  </a:cubicBezTo>
                  <a:cubicBezTo>
                    <a:pt x="91440" y="7090517"/>
                    <a:pt x="140970" y="7120996"/>
                    <a:pt x="266242" y="7120996"/>
                  </a:cubicBezTo>
                  <a:lnTo>
                    <a:pt x="10761876" y="7120996"/>
                  </a:lnTo>
                  <a:cubicBezTo>
                    <a:pt x="10849506" y="7120996"/>
                    <a:pt x="10920626" y="7049877"/>
                    <a:pt x="10920626" y="6962246"/>
                  </a:cubicBezTo>
                  <a:lnTo>
                    <a:pt x="10920626" y="201930"/>
                  </a:lnTo>
                  <a:cubicBezTo>
                    <a:pt x="10920626" y="149860"/>
                    <a:pt x="10895226" y="104140"/>
                    <a:pt x="10857126" y="74930"/>
                  </a:cubicBezTo>
                  <a:close/>
                  <a:moveTo>
                    <a:pt x="12700" y="6919067"/>
                  </a:moveTo>
                  <a:lnTo>
                    <a:pt x="12700" y="158750"/>
                  </a:lnTo>
                  <a:cubicBezTo>
                    <a:pt x="12700" y="78740"/>
                    <a:pt x="78740" y="12700"/>
                    <a:pt x="158750" y="12700"/>
                  </a:cubicBezTo>
                  <a:lnTo>
                    <a:pt x="10722506" y="12700"/>
                  </a:lnTo>
                  <a:cubicBezTo>
                    <a:pt x="10802516" y="12700"/>
                    <a:pt x="10868556" y="78740"/>
                    <a:pt x="10868556" y="158750"/>
                  </a:cubicBezTo>
                  <a:lnTo>
                    <a:pt x="10868556" y="6919067"/>
                  </a:lnTo>
                  <a:cubicBezTo>
                    <a:pt x="10868556" y="6999077"/>
                    <a:pt x="10802516" y="7065117"/>
                    <a:pt x="10722506" y="7065117"/>
                  </a:cubicBezTo>
                  <a:lnTo>
                    <a:pt x="158750" y="7065117"/>
                  </a:lnTo>
                  <a:cubicBezTo>
                    <a:pt x="78740" y="7065117"/>
                    <a:pt x="12700" y="7000346"/>
                    <a:pt x="12700" y="6919067"/>
                  </a:cubicBezTo>
                  <a:close/>
                  <a:moveTo>
                    <a:pt x="10909195" y="6962246"/>
                  </a:moveTo>
                  <a:cubicBezTo>
                    <a:pt x="10909195" y="7042257"/>
                    <a:pt x="10841886" y="7108296"/>
                    <a:pt x="10761876" y="7108296"/>
                  </a:cubicBezTo>
                  <a:lnTo>
                    <a:pt x="266242" y="7108296"/>
                  </a:lnTo>
                  <a:cubicBezTo>
                    <a:pt x="157480" y="7108296"/>
                    <a:pt x="120650" y="7091787"/>
                    <a:pt x="93980" y="7063846"/>
                  </a:cubicBezTo>
                  <a:cubicBezTo>
                    <a:pt x="114300" y="7072737"/>
                    <a:pt x="135890" y="7077817"/>
                    <a:pt x="160020" y="7077817"/>
                  </a:cubicBezTo>
                  <a:lnTo>
                    <a:pt x="10723776" y="7077817"/>
                  </a:lnTo>
                  <a:cubicBezTo>
                    <a:pt x="10811406" y="7077817"/>
                    <a:pt x="10882526" y="7006696"/>
                    <a:pt x="10882526" y="6919067"/>
                  </a:cubicBezTo>
                  <a:lnTo>
                    <a:pt x="10882526" y="158750"/>
                  </a:lnTo>
                  <a:cubicBezTo>
                    <a:pt x="10882526" y="140970"/>
                    <a:pt x="10878716" y="123190"/>
                    <a:pt x="10873636" y="106680"/>
                  </a:cubicBezTo>
                  <a:cubicBezTo>
                    <a:pt x="10895226" y="132080"/>
                    <a:pt x="10909195" y="165100"/>
                    <a:pt x="10909195" y="201930"/>
                  </a:cubicBezTo>
                  <a:lnTo>
                    <a:pt x="10909195" y="6962246"/>
                  </a:lnTo>
                  <a:cubicBezTo>
                    <a:pt x="10909195" y="6962246"/>
                    <a:pt x="10909195" y="6962246"/>
                    <a:pt x="10909195" y="6962246"/>
                  </a:cubicBezTo>
                  <a:close/>
                </a:path>
              </a:pathLst>
            </a:custGeom>
            <a:solidFill>
              <a:srgbClr val="173554"/>
            </a:solidFill>
          </p:spPr>
        </p:sp>
      </p:grpSp>
      <p:pic>
        <p:nvPicPr>
          <p:cNvPr name="Picture 6" id="6"/>
          <p:cNvPicPr>
            <a:picLocks noChangeAspect="true"/>
          </p:cNvPicPr>
          <p:nvPr/>
        </p:nvPicPr>
        <p:blipFill>
          <a:blip r:embed="rId2"/>
          <a:srcRect l="0" t="0" r="0" b="0"/>
          <a:stretch>
            <a:fillRect/>
          </a:stretch>
        </p:blipFill>
        <p:spPr>
          <a:xfrm flipH="false" flipV="false" rot="0">
            <a:off x="6399753" y="2068034"/>
            <a:ext cx="10327124" cy="6967856"/>
          </a:xfrm>
          <a:prstGeom prst="rect">
            <a:avLst/>
          </a:prstGeom>
        </p:spPr>
      </p:pic>
      <p:sp>
        <p:nvSpPr>
          <p:cNvPr name="TextBox 7" id="7"/>
          <p:cNvSpPr txBox="true"/>
          <p:nvPr/>
        </p:nvSpPr>
        <p:spPr>
          <a:xfrm rot="0">
            <a:off x="1028700" y="3396977"/>
            <a:ext cx="13070338" cy="2154985"/>
          </a:xfrm>
          <a:prstGeom prst="rect">
            <a:avLst/>
          </a:prstGeom>
        </p:spPr>
        <p:txBody>
          <a:bodyPr anchor="t" rtlCol="false" tIns="0" lIns="0" bIns="0" rIns="0">
            <a:spAutoFit/>
          </a:bodyPr>
          <a:lstStyle/>
          <a:p>
            <a:pPr>
              <a:lnSpc>
                <a:spcPts val="8680"/>
              </a:lnSpc>
            </a:pPr>
            <a:r>
              <a:rPr lang="en-US" sz="6200">
                <a:solidFill>
                  <a:srgbClr val="003B31"/>
                </a:solidFill>
                <a:latin typeface="DM Sans Bold"/>
              </a:rPr>
              <a:t>Class</a:t>
            </a:r>
          </a:p>
          <a:p>
            <a:pPr marL="0" indent="0" lvl="0">
              <a:lnSpc>
                <a:spcPts val="8680"/>
              </a:lnSpc>
              <a:spcBef>
                <a:spcPct val="0"/>
              </a:spcBef>
            </a:pPr>
            <a:r>
              <a:rPr lang="en-US" sz="6200">
                <a:solidFill>
                  <a:srgbClr val="003B31"/>
                </a:solidFill>
                <a:latin typeface="DM Sans Bold"/>
              </a:rPr>
              <a:t>Diagram </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AFAF6"/>
        </a:solidFill>
      </p:bgPr>
    </p:bg>
    <p:spTree>
      <p:nvGrpSpPr>
        <p:cNvPr id="1" name=""/>
        <p:cNvGrpSpPr/>
        <p:nvPr/>
      </p:nvGrpSpPr>
      <p:grpSpPr>
        <a:xfrm>
          <a:off x="0" y="0"/>
          <a:ext cx="0" cy="0"/>
          <a:chOff x="0" y="0"/>
          <a:chExt cx="0" cy="0"/>
        </a:xfrm>
      </p:grpSpPr>
      <p:grpSp>
        <p:nvGrpSpPr>
          <p:cNvPr name="Group 2" id="2"/>
          <p:cNvGrpSpPr/>
          <p:nvPr/>
        </p:nvGrpSpPr>
        <p:grpSpPr>
          <a:xfrm rot="0">
            <a:off x="4527340" y="2162496"/>
            <a:ext cx="10881990" cy="7095804"/>
            <a:chOff x="0" y="0"/>
            <a:chExt cx="10920626" cy="7120997"/>
          </a:xfrm>
        </p:grpSpPr>
        <p:sp>
          <p:nvSpPr>
            <p:cNvPr name="Freeform 3" id="3"/>
            <p:cNvSpPr/>
            <p:nvPr/>
          </p:nvSpPr>
          <p:spPr>
            <a:xfrm>
              <a:off x="92710" y="106680"/>
              <a:ext cx="10816485" cy="7001616"/>
            </a:xfrm>
            <a:custGeom>
              <a:avLst/>
              <a:gdLst/>
              <a:ahLst/>
              <a:cxnLst/>
              <a:rect r="r" b="b" t="t" l="l"/>
              <a:pathLst>
                <a:path h="7001616" w="10816485">
                  <a:moveTo>
                    <a:pt x="10789816" y="6812387"/>
                  </a:moveTo>
                  <a:cubicBezTo>
                    <a:pt x="10789816" y="6900016"/>
                    <a:pt x="10713616" y="6971137"/>
                    <a:pt x="10632335" y="6971137"/>
                  </a:cubicBezTo>
                  <a:lnTo>
                    <a:pt x="66040" y="6971137"/>
                  </a:lnTo>
                  <a:cubicBezTo>
                    <a:pt x="43180" y="6971137"/>
                    <a:pt x="20320" y="6966057"/>
                    <a:pt x="0" y="6957166"/>
                  </a:cubicBezTo>
                  <a:cubicBezTo>
                    <a:pt x="26670" y="6985107"/>
                    <a:pt x="63500" y="7001616"/>
                    <a:pt x="163067" y="7001616"/>
                  </a:cubicBezTo>
                  <a:lnTo>
                    <a:pt x="10670435" y="7001616"/>
                  </a:lnTo>
                  <a:cubicBezTo>
                    <a:pt x="10750446" y="7001616"/>
                    <a:pt x="10816485" y="6935577"/>
                    <a:pt x="10816485" y="6855566"/>
                  </a:cubicBezTo>
                  <a:lnTo>
                    <a:pt x="10816485" y="95250"/>
                  </a:lnTo>
                  <a:cubicBezTo>
                    <a:pt x="10816485" y="58420"/>
                    <a:pt x="10802516" y="25400"/>
                    <a:pt x="10780926" y="0"/>
                  </a:cubicBezTo>
                  <a:cubicBezTo>
                    <a:pt x="10787276" y="16510"/>
                    <a:pt x="10789816" y="34290"/>
                    <a:pt x="10789816" y="52070"/>
                  </a:cubicBezTo>
                  <a:lnTo>
                    <a:pt x="10789816" y="6812387"/>
                  </a:lnTo>
                  <a:lnTo>
                    <a:pt x="10789816" y="6812387"/>
                  </a:lnTo>
                  <a:close/>
                </a:path>
              </a:pathLst>
            </a:custGeom>
            <a:solidFill>
              <a:srgbClr val="173554"/>
            </a:solidFill>
          </p:spPr>
        </p:sp>
        <p:sp>
          <p:nvSpPr>
            <p:cNvPr name="Freeform 4" id="4"/>
            <p:cNvSpPr/>
            <p:nvPr/>
          </p:nvSpPr>
          <p:spPr>
            <a:xfrm>
              <a:off x="12700" y="12700"/>
              <a:ext cx="10855856" cy="7052417"/>
            </a:xfrm>
            <a:custGeom>
              <a:avLst/>
              <a:gdLst/>
              <a:ahLst/>
              <a:cxnLst/>
              <a:rect r="r" b="b" t="t" l="l"/>
              <a:pathLst>
                <a:path h="7052417" w="10855856">
                  <a:moveTo>
                    <a:pt x="146050" y="7052417"/>
                  </a:moveTo>
                  <a:lnTo>
                    <a:pt x="10709806" y="7052417"/>
                  </a:lnTo>
                  <a:cubicBezTo>
                    <a:pt x="10789816" y="7052417"/>
                    <a:pt x="10855856" y="6986377"/>
                    <a:pt x="10855856" y="6906367"/>
                  </a:cubicBezTo>
                  <a:lnTo>
                    <a:pt x="10855856" y="146050"/>
                  </a:lnTo>
                  <a:cubicBezTo>
                    <a:pt x="10855856" y="66040"/>
                    <a:pt x="10789816" y="0"/>
                    <a:pt x="10709806" y="0"/>
                  </a:cubicBezTo>
                  <a:lnTo>
                    <a:pt x="146050" y="0"/>
                  </a:lnTo>
                  <a:cubicBezTo>
                    <a:pt x="66040" y="0"/>
                    <a:pt x="0" y="66040"/>
                    <a:pt x="0" y="146050"/>
                  </a:cubicBezTo>
                  <a:lnTo>
                    <a:pt x="0" y="6906367"/>
                  </a:lnTo>
                  <a:cubicBezTo>
                    <a:pt x="0" y="6987646"/>
                    <a:pt x="66040" y="7052417"/>
                    <a:pt x="146050" y="7052417"/>
                  </a:cubicBezTo>
                  <a:close/>
                </a:path>
              </a:pathLst>
            </a:custGeom>
            <a:solidFill>
              <a:srgbClr val="FFFFFF"/>
            </a:solidFill>
          </p:spPr>
        </p:sp>
        <p:sp>
          <p:nvSpPr>
            <p:cNvPr name="Freeform 5" id="5"/>
            <p:cNvSpPr/>
            <p:nvPr/>
          </p:nvSpPr>
          <p:spPr>
            <a:xfrm>
              <a:off x="0" y="0"/>
              <a:ext cx="10920626" cy="7120996"/>
            </a:xfrm>
            <a:custGeom>
              <a:avLst/>
              <a:gdLst/>
              <a:ahLst/>
              <a:cxnLst/>
              <a:rect r="r" b="b" t="t" l="l"/>
              <a:pathLst>
                <a:path h="7120996" w="10920626">
                  <a:moveTo>
                    <a:pt x="10857126" y="74930"/>
                  </a:moveTo>
                  <a:cubicBezTo>
                    <a:pt x="10829186" y="30480"/>
                    <a:pt x="10779656" y="0"/>
                    <a:pt x="10722506" y="0"/>
                  </a:cubicBezTo>
                  <a:lnTo>
                    <a:pt x="158750" y="0"/>
                  </a:lnTo>
                  <a:cubicBezTo>
                    <a:pt x="71120" y="0"/>
                    <a:pt x="0" y="71120"/>
                    <a:pt x="0" y="158750"/>
                  </a:cubicBezTo>
                  <a:lnTo>
                    <a:pt x="0" y="6919067"/>
                  </a:lnTo>
                  <a:cubicBezTo>
                    <a:pt x="0" y="6971137"/>
                    <a:pt x="25400" y="7016857"/>
                    <a:pt x="63500" y="7046067"/>
                  </a:cubicBezTo>
                  <a:cubicBezTo>
                    <a:pt x="91440" y="7090517"/>
                    <a:pt x="140970" y="7120996"/>
                    <a:pt x="266242" y="7120996"/>
                  </a:cubicBezTo>
                  <a:lnTo>
                    <a:pt x="10761876" y="7120996"/>
                  </a:lnTo>
                  <a:cubicBezTo>
                    <a:pt x="10849506" y="7120996"/>
                    <a:pt x="10920626" y="7049877"/>
                    <a:pt x="10920626" y="6962246"/>
                  </a:cubicBezTo>
                  <a:lnTo>
                    <a:pt x="10920626" y="201930"/>
                  </a:lnTo>
                  <a:cubicBezTo>
                    <a:pt x="10920626" y="149860"/>
                    <a:pt x="10895226" y="104140"/>
                    <a:pt x="10857126" y="74930"/>
                  </a:cubicBezTo>
                  <a:close/>
                  <a:moveTo>
                    <a:pt x="12700" y="6919067"/>
                  </a:moveTo>
                  <a:lnTo>
                    <a:pt x="12700" y="158750"/>
                  </a:lnTo>
                  <a:cubicBezTo>
                    <a:pt x="12700" y="78740"/>
                    <a:pt x="78740" y="12700"/>
                    <a:pt x="158750" y="12700"/>
                  </a:cubicBezTo>
                  <a:lnTo>
                    <a:pt x="10722506" y="12700"/>
                  </a:lnTo>
                  <a:cubicBezTo>
                    <a:pt x="10802516" y="12700"/>
                    <a:pt x="10868556" y="78740"/>
                    <a:pt x="10868556" y="158750"/>
                  </a:cubicBezTo>
                  <a:lnTo>
                    <a:pt x="10868556" y="6919067"/>
                  </a:lnTo>
                  <a:cubicBezTo>
                    <a:pt x="10868556" y="6999077"/>
                    <a:pt x="10802516" y="7065117"/>
                    <a:pt x="10722506" y="7065117"/>
                  </a:cubicBezTo>
                  <a:lnTo>
                    <a:pt x="158750" y="7065117"/>
                  </a:lnTo>
                  <a:cubicBezTo>
                    <a:pt x="78740" y="7065117"/>
                    <a:pt x="12700" y="7000346"/>
                    <a:pt x="12700" y="6919067"/>
                  </a:cubicBezTo>
                  <a:close/>
                  <a:moveTo>
                    <a:pt x="10909195" y="6962246"/>
                  </a:moveTo>
                  <a:cubicBezTo>
                    <a:pt x="10909195" y="7042257"/>
                    <a:pt x="10841886" y="7108296"/>
                    <a:pt x="10761876" y="7108296"/>
                  </a:cubicBezTo>
                  <a:lnTo>
                    <a:pt x="266242" y="7108296"/>
                  </a:lnTo>
                  <a:cubicBezTo>
                    <a:pt x="157480" y="7108296"/>
                    <a:pt x="120650" y="7091787"/>
                    <a:pt x="93980" y="7063846"/>
                  </a:cubicBezTo>
                  <a:cubicBezTo>
                    <a:pt x="114300" y="7072737"/>
                    <a:pt x="135890" y="7077817"/>
                    <a:pt x="160020" y="7077817"/>
                  </a:cubicBezTo>
                  <a:lnTo>
                    <a:pt x="10723776" y="7077817"/>
                  </a:lnTo>
                  <a:cubicBezTo>
                    <a:pt x="10811406" y="7077817"/>
                    <a:pt x="10882526" y="7006696"/>
                    <a:pt x="10882526" y="6919067"/>
                  </a:cubicBezTo>
                  <a:lnTo>
                    <a:pt x="10882526" y="158750"/>
                  </a:lnTo>
                  <a:cubicBezTo>
                    <a:pt x="10882526" y="140970"/>
                    <a:pt x="10878716" y="123190"/>
                    <a:pt x="10873636" y="106680"/>
                  </a:cubicBezTo>
                  <a:cubicBezTo>
                    <a:pt x="10895226" y="132080"/>
                    <a:pt x="10909195" y="165100"/>
                    <a:pt x="10909195" y="201930"/>
                  </a:cubicBezTo>
                  <a:lnTo>
                    <a:pt x="10909195" y="6962246"/>
                  </a:lnTo>
                  <a:cubicBezTo>
                    <a:pt x="10909195" y="6962246"/>
                    <a:pt x="10909195" y="6962246"/>
                    <a:pt x="10909195" y="6962246"/>
                  </a:cubicBezTo>
                  <a:close/>
                </a:path>
              </a:pathLst>
            </a:custGeom>
            <a:solidFill>
              <a:srgbClr val="173554"/>
            </a:solidFill>
          </p:spPr>
        </p:sp>
      </p:grpSp>
      <p:pic>
        <p:nvPicPr>
          <p:cNvPr name="Picture 6" id="6"/>
          <p:cNvPicPr>
            <a:picLocks noChangeAspect="true"/>
          </p:cNvPicPr>
          <p:nvPr/>
        </p:nvPicPr>
        <p:blipFill>
          <a:blip r:embed="rId2"/>
          <a:srcRect l="0" t="0" r="0" b="0"/>
          <a:stretch>
            <a:fillRect/>
          </a:stretch>
        </p:blipFill>
        <p:spPr>
          <a:xfrm flipH="false" flipV="false" rot="0">
            <a:off x="4909749" y="2296047"/>
            <a:ext cx="9776676" cy="6828703"/>
          </a:xfrm>
          <a:prstGeom prst="rect">
            <a:avLst/>
          </a:prstGeom>
        </p:spPr>
      </p:pic>
      <p:sp>
        <p:nvSpPr>
          <p:cNvPr name="TextBox 7" id="7"/>
          <p:cNvSpPr txBox="true"/>
          <p:nvPr/>
        </p:nvSpPr>
        <p:spPr>
          <a:xfrm rot="0">
            <a:off x="2878670" y="1173052"/>
            <a:ext cx="12105652" cy="989444"/>
          </a:xfrm>
          <a:prstGeom prst="rect">
            <a:avLst/>
          </a:prstGeom>
        </p:spPr>
        <p:txBody>
          <a:bodyPr anchor="t" rtlCol="false" tIns="0" lIns="0" bIns="0" rIns="0">
            <a:spAutoFit/>
          </a:bodyPr>
          <a:lstStyle/>
          <a:p>
            <a:pPr marL="0" indent="0" lvl="0">
              <a:lnSpc>
                <a:spcPts val="8039"/>
              </a:lnSpc>
              <a:spcBef>
                <a:spcPct val="0"/>
              </a:spcBef>
            </a:pPr>
            <a:r>
              <a:rPr lang="en-US" sz="5742">
                <a:solidFill>
                  <a:srgbClr val="003B31"/>
                </a:solidFill>
                <a:latin typeface="DM Sans Bold"/>
              </a:rPr>
              <a:t>Class Diagram Revisi</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78E8ED"/>
        </a:solidFill>
      </p:bgPr>
    </p:bg>
    <p:spTree>
      <p:nvGrpSpPr>
        <p:cNvPr id="1" name=""/>
        <p:cNvGrpSpPr/>
        <p:nvPr/>
      </p:nvGrpSpPr>
      <p:grpSpPr>
        <a:xfrm>
          <a:off x="0" y="0"/>
          <a:ext cx="0" cy="0"/>
          <a:chOff x="0" y="0"/>
          <a:chExt cx="0" cy="0"/>
        </a:xfrm>
      </p:grpSpPr>
      <p:grpSp>
        <p:nvGrpSpPr>
          <p:cNvPr name="Group 2" id="2"/>
          <p:cNvGrpSpPr/>
          <p:nvPr/>
        </p:nvGrpSpPr>
        <p:grpSpPr>
          <a:xfrm rot="0">
            <a:off x="0" y="2436711"/>
            <a:ext cx="18288000" cy="7850289"/>
            <a:chOff x="0" y="0"/>
            <a:chExt cx="6646762" cy="2853183"/>
          </a:xfrm>
        </p:grpSpPr>
        <p:sp>
          <p:nvSpPr>
            <p:cNvPr name="Freeform 3" id="3"/>
            <p:cNvSpPr/>
            <p:nvPr/>
          </p:nvSpPr>
          <p:spPr>
            <a:xfrm>
              <a:off x="0" y="0"/>
              <a:ext cx="6646763" cy="2853183"/>
            </a:xfrm>
            <a:custGeom>
              <a:avLst/>
              <a:gdLst/>
              <a:ahLst/>
              <a:cxnLst/>
              <a:rect r="r" b="b" t="t" l="l"/>
              <a:pathLst>
                <a:path h="2853183" w="6646763">
                  <a:moveTo>
                    <a:pt x="0" y="0"/>
                  </a:moveTo>
                  <a:lnTo>
                    <a:pt x="6646763" y="0"/>
                  </a:lnTo>
                  <a:lnTo>
                    <a:pt x="6646763" y="2853183"/>
                  </a:lnTo>
                  <a:lnTo>
                    <a:pt x="0" y="2853183"/>
                  </a:lnTo>
                  <a:close/>
                </a:path>
              </a:pathLst>
            </a:custGeom>
            <a:solidFill>
              <a:srgbClr val="FFFFFF"/>
            </a:solidFill>
          </p:spPr>
        </p:sp>
      </p:grpSp>
      <p:pic>
        <p:nvPicPr>
          <p:cNvPr name="Picture 4" id="4"/>
          <p:cNvPicPr>
            <a:picLocks noChangeAspect="true"/>
          </p:cNvPicPr>
          <p:nvPr/>
        </p:nvPicPr>
        <p:blipFill>
          <a:blip r:embed="rId2"/>
          <a:srcRect l="0" t="0" r="0" b="0"/>
          <a:stretch>
            <a:fillRect/>
          </a:stretch>
        </p:blipFill>
        <p:spPr>
          <a:xfrm flipH="false" flipV="false" rot="0">
            <a:off x="1409700" y="2695363"/>
            <a:ext cx="3797721" cy="6562937"/>
          </a:xfrm>
          <a:prstGeom prst="rect">
            <a:avLst/>
          </a:prstGeom>
        </p:spPr>
      </p:pic>
      <p:pic>
        <p:nvPicPr>
          <p:cNvPr name="Picture 5" id="5"/>
          <p:cNvPicPr>
            <a:picLocks noChangeAspect="true"/>
          </p:cNvPicPr>
          <p:nvPr/>
        </p:nvPicPr>
        <p:blipFill>
          <a:blip r:embed="rId3"/>
          <a:srcRect l="0" t="0" r="0" b="0"/>
          <a:stretch>
            <a:fillRect/>
          </a:stretch>
        </p:blipFill>
        <p:spPr>
          <a:xfrm flipH="false" flipV="false" rot="0">
            <a:off x="6859761" y="2647921"/>
            <a:ext cx="8165065" cy="6657822"/>
          </a:xfrm>
          <a:prstGeom prst="rect">
            <a:avLst/>
          </a:prstGeom>
        </p:spPr>
      </p:pic>
      <p:sp>
        <p:nvSpPr>
          <p:cNvPr name="TextBox 6" id="6"/>
          <p:cNvSpPr txBox="true"/>
          <p:nvPr/>
        </p:nvSpPr>
        <p:spPr>
          <a:xfrm rot="0">
            <a:off x="899431" y="860060"/>
            <a:ext cx="16489138" cy="761963"/>
          </a:xfrm>
          <a:prstGeom prst="rect">
            <a:avLst/>
          </a:prstGeom>
        </p:spPr>
        <p:txBody>
          <a:bodyPr anchor="t" rtlCol="false" tIns="0" lIns="0" bIns="0" rIns="0">
            <a:spAutoFit/>
          </a:bodyPr>
          <a:lstStyle/>
          <a:p>
            <a:pPr algn="ctr" marL="0" indent="0" lvl="0">
              <a:lnSpc>
                <a:spcPts val="5999"/>
              </a:lnSpc>
              <a:spcBef>
                <a:spcPct val="0"/>
              </a:spcBef>
            </a:pPr>
            <a:r>
              <a:rPr lang="en-US" sz="4999">
                <a:solidFill>
                  <a:srgbClr val="000000"/>
                </a:solidFill>
                <a:latin typeface="DM Sans Bold"/>
              </a:rPr>
              <a:t>Revised Class Diagram and Statechart</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AFAF6"/>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2979063" y="2382297"/>
            <a:ext cx="12224157" cy="6876003"/>
            <a:chOff x="0" y="0"/>
            <a:chExt cx="11289030" cy="6350000"/>
          </a:xfrm>
        </p:grpSpPr>
        <p:sp>
          <p:nvSpPr>
            <p:cNvPr name="Freeform 3" id="3"/>
            <p:cNvSpPr/>
            <p:nvPr/>
          </p:nvSpPr>
          <p:spPr>
            <a:xfrm>
              <a:off x="0" y="0"/>
              <a:ext cx="11287761" cy="6350000"/>
            </a:xfrm>
            <a:custGeom>
              <a:avLst/>
              <a:gdLst/>
              <a:ahLst/>
              <a:cxnLst/>
              <a:rect r="r" b="b" t="t" l="l"/>
              <a:pathLst>
                <a:path h="6350000" w="11287761">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2"/>
              <a:stretch>
                <a:fillRect l="0" r="0" t="-4741" b="-4741"/>
              </a:stretch>
            </a:blipFill>
          </p:spPr>
        </p:sp>
      </p:grpSp>
      <p:sp>
        <p:nvSpPr>
          <p:cNvPr name="TextBox 4" id="4"/>
          <p:cNvSpPr txBox="true"/>
          <p:nvPr/>
        </p:nvSpPr>
        <p:spPr>
          <a:xfrm rot="0">
            <a:off x="2078882" y="1172168"/>
            <a:ext cx="8799193" cy="1049850"/>
          </a:xfrm>
          <a:prstGeom prst="rect">
            <a:avLst/>
          </a:prstGeom>
        </p:spPr>
        <p:txBody>
          <a:bodyPr anchor="t" rtlCol="false" tIns="0" lIns="0" bIns="0" rIns="0">
            <a:spAutoFit/>
          </a:bodyPr>
          <a:lstStyle/>
          <a:p>
            <a:pPr>
              <a:lnSpc>
                <a:spcPts val="8506"/>
              </a:lnSpc>
            </a:pPr>
            <a:r>
              <a:rPr lang="en-US" sz="6076">
                <a:solidFill>
                  <a:srgbClr val="003B31"/>
                </a:solidFill>
                <a:latin typeface="DM Sans Bold"/>
              </a:rPr>
              <a:t>Function list (Revisi)</a:t>
            </a:r>
          </a:p>
        </p:txBody>
      </p:sp>
    </p:spTree>
  </p:cSld>
  <p:clrMapOvr>
    <a:masterClrMapping/>
  </p:clrMapOvr>
</p:sld>
</file>

<file path=ppt/slides/slide35.xml><?xml version="1.0" encoding="utf-8"?>
<p:sld xmlns:p="http://schemas.openxmlformats.org/presentationml/2006/main" xmlns:a="http://schemas.openxmlformats.org/drawingml/2006/main">
  <p:cSld>
    <p:bg>
      <p:bgPr>
        <a:solidFill>
          <a:srgbClr val="FAFAF6"/>
        </a:solidFill>
      </p:bgPr>
    </p:bg>
    <p:spTree>
      <p:nvGrpSpPr>
        <p:cNvPr id="1" name=""/>
        <p:cNvGrpSpPr/>
        <p:nvPr/>
      </p:nvGrpSpPr>
      <p:grpSpPr>
        <a:xfrm>
          <a:off x="0" y="0"/>
          <a:ext cx="0" cy="0"/>
          <a:chOff x="0" y="0"/>
          <a:chExt cx="0" cy="0"/>
        </a:xfrm>
      </p:grpSpPr>
      <p:sp>
        <p:nvSpPr>
          <p:cNvPr name="TextBox 2" id="2"/>
          <p:cNvSpPr txBox="true"/>
          <p:nvPr/>
        </p:nvSpPr>
        <p:spPr>
          <a:xfrm rot="0">
            <a:off x="7190079" y="866775"/>
            <a:ext cx="4653551" cy="1459365"/>
          </a:xfrm>
          <a:prstGeom prst="rect">
            <a:avLst/>
          </a:prstGeom>
        </p:spPr>
        <p:txBody>
          <a:bodyPr anchor="t" rtlCol="false" tIns="0" lIns="0" bIns="0" rIns="0">
            <a:spAutoFit/>
          </a:bodyPr>
          <a:lstStyle/>
          <a:p>
            <a:pPr algn="ctr">
              <a:lnSpc>
                <a:spcPts val="11918"/>
              </a:lnSpc>
            </a:pPr>
            <a:r>
              <a:rPr lang="en-US" sz="8513">
                <a:solidFill>
                  <a:srgbClr val="003B31"/>
                </a:solidFill>
                <a:latin typeface="DM Sans Bold Italics"/>
              </a:rPr>
              <a:t>Coupling</a:t>
            </a:r>
          </a:p>
        </p:txBody>
      </p:sp>
      <p:sp>
        <p:nvSpPr>
          <p:cNvPr name="TextBox 3" id="3"/>
          <p:cNvSpPr txBox="true"/>
          <p:nvPr/>
        </p:nvSpPr>
        <p:spPr>
          <a:xfrm rot="0">
            <a:off x="1840337" y="2708915"/>
            <a:ext cx="14607326" cy="5727112"/>
          </a:xfrm>
          <a:prstGeom prst="rect">
            <a:avLst/>
          </a:prstGeom>
        </p:spPr>
        <p:txBody>
          <a:bodyPr anchor="t" rtlCol="false" tIns="0" lIns="0" bIns="0" rIns="0">
            <a:spAutoFit/>
          </a:bodyPr>
          <a:lstStyle/>
          <a:p>
            <a:pPr algn="ctr">
              <a:lnSpc>
                <a:spcPts val="3972"/>
              </a:lnSpc>
            </a:pPr>
            <a:r>
              <a:rPr lang="en-US" sz="2837">
                <a:solidFill>
                  <a:srgbClr val="003B31"/>
                </a:solidFill>
                <a:latin typeface="DM Sans"/>
              </a:rPr>
              <a:t>Coupling dapat diartikan sebagai sebuah negative property yang harus dicari dan diminimalkan. Coupling adalah alat ukur yang menghitung ketergantungan antar elemen dalam sebuah sistem. Jika ketergantungan yang tercipta antar objek semakin besar, maka perubahan yang terjadi pada bagian desain dapat menyebabkan perubahan di bagian yang lainnya juga</a:t>
            </a:r>
          </a:p>
          <a:p>
            <a:pPr algn="ctr">
              <a:lnSpc>
                <a:spcPts val="3972"/>
              </a:lnSpc>
            </a:pPr>
          </a:p>
          <a:p>
            <a:pPr algn="ctr">
              <a:lnSpc>
                <a:spcPts val="5562"/>
              </a:lnSpc>
            </a:pPr>
            <a:r>
              <a:rPr lang="en-US" sz="3972">
                <a:solidFill>
                  <a:srgbClr val="003B31"/>
                </a:solidFill>
                <a:latin typeface="DM Sans Bold"/>
              </a:rPr>
              <a:t>Tipe-tipe coupling:</a:t>
            </a:r>
          </a:p>
          <a:p>
            <a:pPr algn="ctr">
              <a:lnSpc>
                <a:spcPts val="3972"/>
              </a:lnSpc>
            </a:pPr>
            <a:r>
              <a:rPr lang="en-US" sz="2837">
                <a:solidFill>
                  <a:srgbClr val="003B31"/>
                </a:solidFill>
                <a:latin typeface="DM Sans"/>
              </a:rPr>
              <a:t>- Inside Coupling</a:t>
            </a:r>
          </a:p>
          <a:p>
            <a:pPr algn="ctr">
              <a:lnSpc>
                <a:spcPts val="3972"/>
              </a:lnSpc>
            </a:pPr>
            <a:r>
              <a:rPr lang="en-US" sz="2837">
                <a:solidFill>
                  <a:srgbClr val="003B31"/>
                </a:solidFill>
                <a:latin typeface="DM Sans"/>
              </a:rPr>
              <a:t>-Outside Coupling</a:t>
            </a:r>
          </a:p>
          <a:p>
            <a:pPr algn="ctr">
              <a:lnSpc>
                <a:spcPts val="3972"/>
              </a:lnSpc>
            </a:pPr>
            <a:r>
              <a:rPr lang="en-US" sz="2837">
                <a:solidFill>
                  <a:srgbClr val="003B31"/>
                </a:solidFill>
                <a:latin typeface="DM Sans"/>
              </a:rPr>
              <a:t>- Coupling from Below</a:t>
            </a:r>
          </a:p>
          <a:p>
            <a:pPr algn="ctr">
              <a:lnSpc>
                <a:spcPts val="3972"/>
              </a:lnSpc>
            </a:pPr>
            <a:r>
              <a:rPr lang="en-US" sz="2837">
                <a:solidFill>
                  <a:srgbClr val="003B31"/>
                </a:solidFill>
                <a:latin typeface="DM Sans"/>
              </a:rPr>
              <a:t>Sideways Coupling</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AFA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6501402" y="5513734"/>
            <a:ext cx="6016604" cy="3885724"/>
          </a:xfrm>
          <a:prstGeom prst="rect">
            <a:avLst/>
          </a:prstGeom>
        </p:spPr>
      </p:pic>
      <p:sp>
        <p:nvSpPr>
          <p:cNvPr name="TextBox 3" id="3"/>
          <p:cNvSpPr txBox="true"/>
          <p:nvPr/>
        </p:nvSpPr>
        <p:spPr>
          <a:xfrm rot="0">
            <a:off x="6800717" y="866775"/>
            <a:ext cx="5417973" cy="1434481"/>
          </a:xfrm>
          <a:prstGeom prst="rect">
            <a:avLst/>
          </a:prstGeom>
        </p:spPr>
        <p:txBody>
          <a:bodyPr anchor="t" rtlCol="false" tIns="0" lIns="0" bIns="0" rIns="0">
            <a:spAutoFit/>
          </a:bodyPr>
          <a:lstStyle/>
          <a:p>
            <a:pPr algn="ctr">
              <a:lnSpc>
                <a:spcPts val="11690"/>
              </a:lnSpc>
            </a:pPr>
            <a:r>
              <a:rPr lang="en-US" sz="8350">
                <a:solidFill>
                  <a:srgbClr val="003B31"/>
                </a:solidFill>
                <a:latin typeface="DM Sans Bold Italics"/>
              </a:rPr>
              <a:t>Cohession</a:t>
            </a:r>
          </a:p>
        </p:txBody>
      </p:sp>
      <p:sp>
        <p:nvSpPr>
          <p:cNvPr name="TextBox 4" id="4"/>
          <p:cNvSpPr txBox="true"/>
          <p:nvPr/>
        </p:nvSpPr>
        <p:spPr>
          <a:xfrm rot="0">
            <a:off x="1980415" y="2675777"/>
            <a:ext cx="14327170" cy="3621386"/>
          </a:xfrm>
          <a:prstGeom prst="rect">
            <a:avLst/>
          </a:prstGeom>
        </p:spPr>
        <p:txBody>
          <a:bodyPr anchor="t" rtlCol="false" tIns="0" lIns="0" bIns="0" rIns="0">
            <a:spAutoFit/>
          </a:bodyPr>
          <a:lstStyle/>
          <a:p>
            <a:pPr algn="ctr">
              <a:lnSpc>
                <a:spcPts val="3896"/>
              </a:lnSpc>
            </a:pPr>
            <a:r>
              <a:rPr lang="en-US" sz="2783">
                <a:solidFill>
                  <a:srgbClr val="003B31"/>
                </a:solidFill>
                <a:latin typeface="DM Sans"/>
              </a:rPr>
              <a:t>Jika coupling adalah istilah yang mendeklarasikan hubungan yang terjalin antara satu class dengan class lain. Di lain sisi terdapat cohesion sebagai sebuah istilah yang mendeklarasikan seberapa kuat hubungan atribut-atribut yang terdapat pada sebuah class (Saxena &amp; Kumar, 2015). Pada sistem Vaccine-ly, cohesion yang terbentuk adalah antara class user, jadwal, lokasi, dan Jenis Vaksin.</a:t>
            </a:r>
          </a:p>
          <a:p>
            <a:pPr algn="ctr">
              <a:lnSpc>
                <a:spcPts val="3896"/>
              </a:lnSpc>
            </a:pPr>
          </a:p>
          <a:p>
            <a:pPr algn="ctr">
              <a:lnSpc>
                <a:spcPts val="5455"/>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AFAF6"/>
        </a:solidFill>
      </p:bgPr>
    </p:bg>
    <p:spTree>
      <p:nvGrpSpPr>
        <p:cNvPr id="1" name=""/>
        <p:cNvGrpSpPr/>
        <p:nvPr/>
      </p:nvGrpSpPr>
      <p:grpSpPr>
        <a:xfrm>
          <a:off x="0" y="0"/>
          <a:ext cx="0" cy="0"/>
          <a:chOff x="0" y="0"/>
          <a:chExt cx="0" cy="0"/>
        </a:xfrm>
      </p:grpSpPr>
      <p:grpSp>
        <p:nvGrpSpPr>
          <p:cNvPr name="Group 2" id="2"/>
          <p:cNvGrpSpPr/>
          <p:nvPr/>
        </p:nvGrpSpPr>
        <p:grpSpPr>
          <a:xfrm rot="0">
            <a:off x="2024970" y="1969614"/>
            <a:ext cx="8105764" cy="2069970"/>
            <a:chOff x="0" y="0"/>
            <a:chExt cx="10807685" cy="2759961"/>
          </a:xfrm>
        </p:grpSpPr>
        <p:sp>
          <p:nvSpPr>
            <p:cNvPr name="TextBox 3" id="3"/>
            <p:cNvSpPr txBox="true"/>
            <p:nvPr/>
          </p:nvSpPr>
          <p:spPr>
            <a:xfrm rot="0">
              <a:off x="0" y="9525"/>
              <a:ext cx="10807685" cy="1123217"/>
            </a:xfrm>
            <a:prstGeom prst="rect">
              <a:avLst/>
            </a:prstGeom>
          </p:spPr>
          <p:txBody>
            <a:bodyPr anchor="t" rtlCol="false" tIns="0" lIns="0" bIns="0" rIns="0">
              <a:spAutoFit/>
            </a:bodyPr>
            <a:lstStyle/>
            <a:p>
              <a:pPr>
                <a:lnSpc>
                  <a:spcPts val="6690"/>
                </a:lnSpc>
              </a:pPr>
              <a:r>
                <a:rPr lang="en-US" sz="5575">
                  <a:solidFill>
                    <a:srgbClr val="2A2A2A"/>
                  </a:solidFill>
                  <a:latin typeface="DM Sans Bold"/>
                </a:rPr>
                <a:t>Proses Bisnis</a:t>
              </a:r>
            </a:p>
          </p:txBody>
        </p:sp>
        <p:sp>
          <p:nvSpPr>
            <p:cNvPr name="TextBox 4" id="4"/>
            <p:cNvSpPr txBox="true"/>
            <p:nvPr/>
          </p:nvSpPr>
          <p:spPr>
            <a:xfrm rot="0">
              <a:off x="0" y="2140836"/>
              <a:ext cx="10807685" cy="619125"/>
            </a:xfrm>
            <a:prstGeom prst="rect">
              <a:avLst/>
            </a:prstGeom>
          </p:spPr>
          <p:txBody>
            <a:bodyPr anchor="t" rtlCol="false" tIns="0" lIns="0" bIns="0" rIns="0">
              <a:spAutoFit/>
            </a:bodyPr>
            <a:lstStyle/>
            <a:p>
              <a:pPr>
                <a:lnSpc>
                  <a:spcPts val="3600"/>
                </a:lnSpc>
              </a:pPr>
              <a:r>
                <a:rPr lang="en-US" sz="3000">
                  <a:solidFill>
                    <a:srgbClr val="2A2A2A"/>
                  </a:solidFill>
                  <a:latin typeface="DM Sans Bold"/>
                </a:rPr>
                <a:t>Vaccine-ly</a:t>
              </a: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024970" y="4797871"/>
            <a:ext cx="5997460" cy="3762043"/>
          </a:xfrm>
          <a:prstGeom prst="rect">
            <a:avLst/>
          </a:prstGeom>
        </p:spPr>
      </p:pic>
      <p:sp>
        <p:nvSpPr>
          <p:cNvPr name="TextBox 6" id="6"/>
          <p:cNvSpPr txBox="true"/>
          <p:nvPr/>
        </p:nvSpPr>
        <p:spPr>
          <a:xfrm rot="0">
            <a:off x="10130734" y="530350"/>
            <a:ext cx="6676831" cy="8940550"/>
          </a:xfrm>
          <a:prstGeom prst="rect">
            <a:avLst/>
          </a:prstGeom>
        </p:spPr>
        <p:txBody>
          <a:bodyPr anchor="t" rtlCol="false" tIns="0" lIns="0" bIns="0" rIns="0">
            <a:spAutoFit/>
          </a:bodyPr>
          <a:lstStyle/>
          <a:p>
            <a:pPr marL="755712" indent="-377856" lvl="1">
              <a:lnSpc>
                <a:spcPts val="7105"/>
              </a:lnSpc>
              <a:buFont typeface="Arial"/>
              <a:buChar char="•"/>
            </a:pPr>
            <a:r>
              <a:rPr lang="en-US" sz="3500">
                <a:solidFill>
                  <a:srgbClr val="003B31"/>
                </a:solidFill>
                <a:latin typeface="DM Sans Bold"/>
              </a:rPr>
              <a:t>Pengguna masuk ke aplikasi</a:t>
            </a:r>
          </a:p>
          <a:p>
            <a:pPr marL="755712" indent="-377856" lvl="1">
              <a:lnSpc>
                <a:spcPts val="7105"/>
              </a:lnSpc>
              <a:buFont typeface="Arial"/>
              <a:buChar char="•"/>
            </a:pPr>
            <a:r>
              <a:rPr lang="en-US" sz="3500">
                <a:solidFill>
                  <a:srgbClr val="003B31"/>
                </a:solidFill>
                <a:latin typeface="DM Sans Bold"/>
              </a:rPr>
              <a:t>Mendaftar formulir</a:t>
            </a:r>
          </a:p>
          <a:p>
            <a:pPr marL="755712" indent="-377856" lvl="1">
              <a:lnSpc>
                <a:spcPts val="7105"/>
              </a:lnSpc>
              <a:buFont typeface="Arial"/>
              <a:buChar char="•"/>
            </a:pPr>
            <a:r>
              <a:rPr lang="en-US" sz="3500">
                <a:solidFill>
                  <a:srgbClr val="003B31"/>
                </a:solidFill>
                <a:latin typeface="DM Sans Bold"/>
              </a:rPr>
              <a:t>Memilih tempat / jenis vaksin</a:t>
            </a:r>
          </a:p>
          <a:p>
            <a:pPr marL="755712" indent="-377856" lvl="1">
              <a:lnSpc>
                <a:spcPts val="7105"/>
              </a:lnSpc>
              <a:buFont typeface="Arial"/>
              <a:buChar char="•"/>
            </a:pPr>
            <a:r>
              <a:rPr lang="en-US" sz="3500">
                <a:solidFill>
                  <a:srgbClr val="003B31"/>
                </a:solidFill>
                <a:latin typeface="DM Sans Bold"/>
              </a:rPr>
              <a:t>Peta persebaran lokasi vaksin</a:t>
            </a:r>
          </a:p>
          <a:p>
            <a:pPr marL="755712" indent="-377856" lvl="1">
              <a:lnSpc>
                <a:spcPts val="7105"/>
              </a:lnSpc>
              <a:buFont typeface="Arial"/>
              <a:buChar char="•"/>
            </a:pPr>
            <a:r>
              <a:rPr lang="en-US" sz="3500">
                <a:solidFill>
                  <a:srgbClr val="003B31"/>
                </a:solidFill>
                <a:latin typeface="DM Sans Bold"/>
              </a:rPr>
              <a:t>Konfirmasi &amp; verifikasi data</a:t>
            </a:r>
          </a:p>
          <a:p>
            <a:pPr marL="755712" indent="-377856" lvl="1">
              <a:lnSpc>
                <a:spcPts val="7102"/>
              </a:lnSpc>
              <a:buFont typeface="Arial"/>
              <a:buChar char="•"/>
            </a:pPr>
            <a:r>
              <a:rPr lang="en-US" sz="3500">
                <a:solidFill>
                  <a:srgbClr val="003B31"/>
                </a:solidFill>
                <a:latin typeface="DM Sans Bold"/>
              </a:rPr>
              <a:t>Scanning &amp; screening</a:t>
            </a:r>
          </a:p>
          <a:p>
            <a:pPr marL="755712" indent="-377856" lvl="1">
              <a:lnSpc>
                <a:spcPts val="7105"/>
              </a:lnSpc>
              <a:buFont typeface="Arial"/>
              <a:buChar char="•"/>
            </a:pPr>
            <a:r>
              <a:rPr lang="en-US" sz="3500">
                <a:solidFill>
                  <a:srgbClr val="003B31"/>
                </a:solidFill>
                <a:latin typeface="DM Sans Bold"/>
              </a:rPr>
              <a:t>Proses vaksinasi</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AF6F5"/>
        </a:solidFill>
      </p:bgPr>
    </p:bg>
    <p:spTree>
      <p:nvGrpSpPr>
        <p:cNvPr id="1" name=""/>
        <p:cNvGrpSpPr/>
        <p:nvPr/>
      </p:nvGrpSpPr>
      <p:grpSpPr>
        <a:xfrm>
          <a:off x="0" y="0"/>
          <a:ext cx="0" cy="0"/>
          <a:chOff x="0" y="0"/>
          <a:chExt cx="0" cy="0"/>
        </a:xfrm>
      </p:grpSpPr>
      <p:sp>
        <p:nvSpPr>
          <p:cNvPr name="TextBox 2" id="2"/>
          <p:cNvSpPr txBox="true"/>
          <p:nvPr/>
        </p:nvSpPr>
        <p:spPr>
          <a:xfrm rot="0">
            <a:off x="1833534" y="1027618"/>
            <a:ext cx="893536" cy="7542588"/>
          </a:xfrm>
          <a:prstGeom prst="rect">
            <a:avLst/>
          </a:prstGeom>
        </p:spPr>
        <p:txBody>
          <a:bodyPr anchor="t" rtlCol="false" tIns="0" lIns="0" bIns="0" rIns="0">
            <a:spAutoFit/>
          </a:bodyPr>
          <a:lstStyle/>
          <a:p>
            <a:pPr algn="ctr">
              <a:lnSpc>
                <a:spcPts val="9961"/>
              </a:lnSpc>
            </a:pPr>
            <a:r>
              <a:rPr lang="en-US" sz="7115">
                <a:solidFill>
                  <a:srgbClr val="2F2E2E"/>
                </a:solidFill>
                <a:latin typeface="Open Sans Extra Bold"/>
              </a:rPr>
              <a:t>FACTOR</a:t>
            </a:r>
          </a:p>
        </p:txBody>
      </p:sp>
      <p:sp>
        <p:nvSpPr>
          <p:cNvPr name="TextBox 3" id="3"/>
          <p:cNvSpPr txBox="true"/>
          <p:nvPr/>
        </p:nvSpPr>
        <p:spPr>
          <a:xfrm rot="0">
            <a:off x="3008136" y="6673220"/>
            <a:ext cx="12384505" cy="461219"/>
          </a:xfrm>
          <a:prstGeom prst="rect">
            <a:avLst/>
          </a:prstGeom>
        </p:spPr>
        <p:txBody>
          <a:bodyPr anchor="t" rtlCol="false" tIns="0" lIns="0" bIns="0" rIns="0">
            <a:spAutoFit/>
          </a:bodyPr>
          <a:lstStyle/>
          <a:p>
            <a:pPr>
              <a:lnSpc>
                <a:spcPts val="3763"/>
              </a:lnSpc>
            </a:pPr>
            <a:r>
              <a:rPr lang="en-US" sz="2687">
                <a:solidFill>
                  <a:srgbClr val="000000"/>
                </a:solidFill>
                <a:latin typeface="Josefin Sans Regular"/>
              </a:rPr>
              <a:t>Aplikasi, Dokter, Nakes, Pasien, sertifikat, administrator</a:t>
            </a:r>
          </a:p>
        </p:txBody>
      </p:sp>
      <p:sp>
        <p:nvSpPr>
          <p:cNvPr name="TextBox 4" id="4"/>
          <p:cNvSpPr txBox="true"/>
          <p:nvPr/>
        </p:nvSpPr>
        <p:spPr>
          <a:xfrm rot="0">
            <a:off x="3008136" y="7556721"/>
            <a:ext cx="12384505" cy="1419594"/>
          </a:xfrm>
          <a:prstGeom prst="rect">
            <a:avLst/>
          </a:prstGeom>
        </p:spPr>
        <p:txBody>
          <a:bodyPr anchor="t" rtlCol="false" tIns="0" lIns="0" bIns="0" rIns="0">
            <a:spAutoFit/>
          </a:bodyPr>
          <a:lstStyle/>
          <a:p>
            <a:pPr>
              <a:lnSpc>
                <a:spcPts val="3763"/>
              </a:lnSpc>
            </a:pPr>
            <a:r>
              <a:rPr lang="en-US" sz="2687">
                <a:solidFill>
                  <a:srgbClr val="000000"/>
                </a:solidFill>
                <a:latin typeface="Josefin Sans Regular"/>
              </a:rPr>
              <a:t>Menyediakan aplikasi yang mudah untuk dipahami dan digunakan, serta pelayanan yang memadai dari segi peralatan medis,  tenaga medis, dan pelakssaan dari vaksin itu sendiri </a:t>
            </a:r>
          </a:p>
        </p:txBody>
      </p:sp>
      <p:sp>
        <p:nvSpPr>
          <p:cNvPr name="TextBox 5" id="5"/>
          <p:cNvSpPr txBox="true"/>
          <p:nvPr/>
        </p:nvSpPr>
        <p:spPr>
          <a:xfrm rot="0">
            <a:off x="3008136" y="5350123"/>
            <a:ext cx="12384505" cy="461219"/>
          </a:xfrm>
          <a:prstGeom prst="rect">
            <a:avLst/>
          </a:prstGeom>
        </p:spPr>
        <p:txBody>
          <a:bodyPr anchor="t" rtlCol="false" tIns="0" lIns="0" bIns="0" rIns="0">
            <a:spAutoFit/>
          </a:bodyPr>
          <a:lstStyle/>
          <a:p>
            <a:pPr>
              <a:lnSpc>
                <a:spcPts val="3763"/>
              </a:lnSpc>
            </a:pPr>
            <a:r>
              <a:rPr lang="en-US" sz="2687">
                <a:solidFill>
                  <a:srgbClr val="000000"/>
                </a:solidFill>
                <a:latin typeface="Josefin Sans Regular"/>
              </a:rPr>
              <a:t>Application, Data, Medical Tools serta gadget penunjang lainnya.</a:t>
            </a:r>
          </a:p>
        </p:txBody>
      </p:sp>
      <p:sp>
        <p:nvSpPr>
          <p:cNvPr name="TextBox 6" id="6"/>
          <p:cNvSpPr txBox="true"/>
          <p:nvPr/>
        </p:nvSpPr>
        <p:spPr>
          <a:xfrm rot="0">
            <a:off x="3008136" y="3927918"/>
            <a:ext cx="13165264" cy="937669"/>
          </a:xfrm>
          <a:prstGeom prst="rect">
            <a:avLst/>
          </a:prstGeom>
        </p:spPr>
        <p:txBody>
          <a:bodyPr anchor="t" rtlCol="false" tIns="0" lIns="0" bIns="0" rIns="0">
            <a:spAutoFit/>
          </a:bodyPr>
          <a:lstStyle/>
          <a:p>
            <a:pPr>
              <a:lnSpc>
                <a:spcPts val="3763"/>
              </a:lnSpc>
            </a:pPr>
            <a:r>
              <a:rPr lang="en-US" sz="2687">
                <a:solidFill>
                  <a:srgbClr val="000000"/>
                </a:solidFill>
                <a:latin typeface="Josefin Sans Regular"/>
              </a:rPr>
              <a:t>Tenaga Kesehatan maupun perserta vaksin wajib mematuhi protokol kesehatan dan ketentuan/syarat vaksin,  untuk menjaga keamanan dalam melakukan vaksinasi.</a:t>
            </a:r>
          </a:p>
        </p:txBody>
      </p:sp>
      <p:sp>
        <p:nvSpPr>
          <p:cNvPr name="TextBox 7" id="7"/>
          <p:cNvSpPr txBox="true"/>
          <p:nvPr/>
        </p:nvSpPr>
        <p:spPr>
          <a:xfrm rot="0">
            <a:off x="3008136" y="2852033"/>
            <a:ext cx="12384505" cy="461219"/>
          </a:xfrm>
          <a:prstGeom prst="rect">
            <a:avLst/>
          </a:prstGeom>
        </p:spPr>
        <p:txBody>
          <a:bodyPr anchor="t" rtlCol="false" tIns="0" lIns="0" bIns="0" rIns="0">
            <a:spAutoFit/>
          </a:bodyPr>
          <a:lstStyle/>
          <a:p>
            <a:pPr>
              <a:lnSpc>
                <a:spcPts val="3763"/>
              </a:lnSpc>
            </a:pPr>
            <a:r>
              <a:rPr lang="en-US" sz="2687">
                <a:solidFill>
                  <a:srgbClr val="000000"/>
                </a:solidFill>
                <a:latin typeface="Josefin Sans Regular"/>
              </a:rPr>
              <a:t>Melakukan screening pasien,data diri,konfirmasi vaksinasi,sertifikat vaksinasi</a:t>
            </a:r>
          </a:p>
        </p:txBody>
      </p:sp>
      <p:sp>
        <p:nvSpPr>
          <p:cNvPr name="TextBox 8" id="8"/>
          <p:cNvSpPr txBox="true"/>
          <p:nvPr/>
        </p:nvSpPr>
        <p:spPr>
          <a:xfrm rot="0">
            <a:off x="3008136" y="1393096"/>
            <a:ext cx="12792155" cy="937669"/>
          </a:xfrm>
          <a:prstGeom prst="rect">
            <a:avLst/>
          </a:prstGeom>
        </p:spPr>
        <p:txBody>
          <a:bodyPr anchor="t" rtlCol="false" tIns="0" lIns="0" bIns="0" rIns="0">
            <a:spAutoFit/>
          </a:bodyPr>
          <a:lstStyle/>
          <a:p>
            <a:pPr algn="just">
              <a:lnSpc>
                <a:spcPts val="3763"/>
              </a:lnSpc>
            </a:pPr>
            <a:r>
              <a:rPr lang="en-US" sz="2687">
                <a:solidFill>
                  <a:srgbClr val="000000"/>
                </a:solidFill>
                <a:latin typeface="Josefin Sans Regular"/>
              </a:rPr>
              <a:t>Aplikasi yang memiliki fungsi sebagai yang memudahkan user/masyarakat dalam mencari lokasi terkait vaksinasi serta membantu menyusun jadwal vaksinasi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AFA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2210" b="0"/>
          <a:stretch>
            <a:fillRect/>
          </a:stretch>
        </p:blipFill>
        <p:spPr>
          <a:xfrm flipH="false" flipV="false" rot="0">
            <a:off x="5081582" y="1179425"/>
            <a:ext cx="12177718" cy="8078875"/>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028700" y="5500597"/>
            <a:ext cx="3723542" cy="3757703"/>
          </a:xfrm>
          <a:prstGeom prst="rect">
            <a:avLst/>
          </a:prstGeom>
        </p:spPr>
      </p:pic>
      <p:sp>
        <p:nvSpPr>
          <p:cNvPr name="TextBox 4" id="4"/>
          <p:cNvSpPr txBox="true"/>
          <p:nvPr/>
        </p:nvSpPr>
        <p:spPr>
          <a:xfrm rot="0">
            <a:off x="1028700" y="1677761"/>
            <a:ext cx="8105764" cy="838200"/>
          </a:xfrm>
          <a:prstGeom prst="rect">
            <a:avLst/>
          </a:prstGeom>
        </p:spPr>
        <p:txBody>
          <a:bodyPr anchor="t" rtlCol="false" tIns="0" lIns="0" bIns="0" rIns="0">
            <a:spAutoFit/>
          </a:bodyPr>
          <a:lstStyle/>
          <a:p>
            <a:pPr>
              <a:lnSpc>
                <a:spcPts val="6690"/>
              </a:lnSpc>
            </a:pPr>
            <a:r>
              <a:rPr lang="en-US" sz="5575">
                <a:solidFill>
                  <a:srgbClr val="2A2A2A"/>
                </a:solidFill>
                <a:latin typeface="DM Sans Bold"/>
              </a:rPr>
              <a:t>RICH PICTURE</a:t>
            </a:r>
          </a:p>
        </p:txBody>
      </p:sp>
      <p:sp>
        <p:nvSpPr>
          <p:cNvPr name="TextBox 5" id="5"/>
          <p:cNvSpPr txBox="true"/>
          <p:nvPr/>
        </p:nvSpPr>
        <p:spPr>
          <a:xfrm rot="0">
            <a:off x="1028700" y="2793399"/>
            <a:ext cx="8105764" cy="466725"/>
          </a:xfrm>
          <a:prstGeom prst="rect">
            <a:avLst/>
          </a:prstGeom>
        </p:spPr>
        <p:txBody>
          <a:bodyPr anchor="t" rtlCol="false" tIns="0" lIns="0" bIns="0" rIns="0">
            <a:spAutoFit/>
          </a:bodyPr>
          <a:lstStyle/>
          <a:p>
            <a:pPr>
              <a:lnSpc>
                <a:spcPts val="3600"/>
              </a:lnSpc>
            </a:pPr>
            <a:r>
              <a:rPr lang="en-US" sz="3000">
                <a:solidFill>
                  <a:srgbClr val="2A2A2A"/>
                </a:solidFill>
                <a:latin typeface="DM Sans Bold"/>
              </a:rPr>
              <a:t>User Perspective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AFA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923626" y="1306417"/>
            <a:ext cx="3160508" cy="7951883"/>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297302" y="3867509"/>
            <a:ext cx="8099642" cy="13418082"/>
          </a:xfrm>
          <a:prstGeom prst="rect">
            <a:avLst/>
          </a:prstGeom>
        </p:spPr>
      </p:pic>
      <p:pic>
        <p:nvPicPr>
          <p:cNvPr name="Picture 4" id="4"/>
          <p:cNvPicPr>
            <a:picLocks noChangeAspect="true"/>
          </p:cNvPicPr>
          <p:nvPr/>
        </p:nvPicPr>
        <p:blipFill>
          <a:blip r:embed="rId5"/>
          <a:srcRect l="0" t="0" r="0" b="0"/>
          <a:stretch>
            <a:fillRect/>
          </a:stretch>
        </p:blipFill>
        <p:spPr>
          <a:xfrm flipH="false" flipV="false" rot="0">
            <a:off x="2397592" y="3867509"/>
            <a:ext cx="9734385" cy="9734385"/>
          </a:xfrm>
          <a:prstGeom prst="rect">
            <a:avLst/>
          </a:prstGeom>
        </p:spPr>
      </p:pic>
      <p:sp>
        <p:nvSpPr>
          <p:cNvPr name="TextBox 5" id="5"/>
          <p:cNvSpPr txBox="true"/>
          <p:nvPr/>
        </p:nvSpPr>
        <p:spPr>
          <a:xfrm rot="0">
            <a:off x="1028700" y="1677761"/>
            <a:ext cx="8105764" cy="838200"/>
          </a:xfrm>
          <a:prstGeom prst="rect">
            <a:avLst/>
          </a:prstGeom>
        </p:spPr>
        <p:txBody>
          <a:bodyPr anchor="t" rtlCol="false" tIns="0" lIns="0" bIns="0" rIns="0">
            <a:spAutoFit/>
          </a:bodyPr>
          <a:lstStyle/>
          <a:p>
            <a:pPr>
              <a:lnSpc>
                <a:spcPts val="6690"/>
              </a:lnSpc>
            </a:pPr>
            <a:r>
              <a:rPr lang="en-US" sz="5575">
                <a:solidFill>
                  <a:srgbClr val="2A2A2A"/>
                </a:solidFill>
                <a:latin typeface="DM Sans Bold"/>
              </a:rPr>
              <a:t>RICH PICTURE</a:t>
            </a:r>
          </a:p>
        </p:txBody>
      </p:sp>
      <p:sp>
        <p:nvSpPr>
          <p:cNvPr name="TextBox 6" id="6"/>
          <p:cNvSpPr txBox="true"/>
          <p:nvPr/>
        </p:nvSpPr>
        <p:spPr>
          <a:xfrm rot="0">
            <a:off x="1028700" y="2793399"/>
            <a:ext cx="8105764" cy="466725"/>
          </a:xfrm>
          <a:prstGeom prst="rect">
            <a:avLst/>
          </a:prstGeom>
        </p:spPr>
        <p:txBody>
          <a:bodyPr anchor="t" rtlCol="false" tIns="0" lIns="0" bIns="0" rIns="0">
            <a:spAutoFit/>
          </a:bodyPr>
          <a:lstStyle/>
          <a:p>
            <a:pPr>
              <a:lnSpc>
                <a:spcPts val="3600"/>
              </a:lnSpc>
            </a:pPr>
            <a:r>
              <a:rPr lang="en-US" sz="3000">
                <a:solidFill>
                  <a:srgbClr val="2A2A2A"/>
                </a:solidFill>
                <a:latin typeface="DM Sans Bold"/>
              </a:rPr>
              <a:t>Admin Perspective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AFAF6"/>
        </a:solidFill>
      </p:bgPr>
    </p:bg>
    <p:spTree>
      <p:nvGrpSpPr>
        <p:cNvPr id="1" name=""/>
        <p:cNvGrpSpPr/>
        <p:nvPr/>
      </p:nvGrpSpPr>
      <p:grpSpPr>
        <a:xfrm>
          <a:off x="0" y="0"/>
          <a:ext cx="0" cy="0"/>
          <a:chOff x="0" y="0"/>
          <a:chExt cx="0" cy="0"/>
        </a:xfrm>
      </p:grpSpPr>
      <p:sp>
        <p:nvSpPr>
          <p:cNvPr name="TextBox 2" id="2"/>
          <p:cNvSpPr txBox="true"/>
          <p:nvPr/>
        </p:nvSpPr>
        <p:spPr>
          <a:xfrm rot="0">
            <a:off x="1028700" y="1546225"/>
            <a:ext cx="5816934" cy="1228578"/>
          </a:xfrm>
          <a:prstGeom prst="rect">
            <a:avLst/>
          </a:prstGeom>
        </p:spPr>
        <p:txBody>
          <a:bodyPr anchor="t" rtlCol="false" tIns="0" lIns="0" bIns="0" rIns="0">
            <a:spAutoFit/>
          </a:bodyPr>
          <a:lstStyle/>
          <a:p>
            <a:pPr algn="ctr" marL="0" indent="0" lvl="0">
              <a:lnSpc>
                <a:spcPts val="9600"/>
              </a:lnSpc>
              <a:spcBef>
                <a:spcPct val="0"/>
              </a:spcBef>
            </a:pPr>
            <a:r>
              <a:rPr lang="en-US" sz="8000">
                <a:solidFill>
                  <a:srgbClr val="000000"/>
                </a:solidFill>
                <a:latin typeface="DM Sans"/>
              </a:rPr>
              <a:t>Event Class</a:t>
            </a:r>
          </a:p>
        </p:txBody>
      </p:sp>
      <p:grpSp>
        <p:nvGrpSpPr>
          <p:cNvPr name="Group 3" id="3"/>
          <p:cNvGrpSpPr/>
          <p:nvPr/>
        </p:nvGrpSpPr>
        <p:grpSpPr>
          <a:xfrm rot="0">
            <a:off x="7878124" y="-333292"/>
            <a:ext cx="10783227" cy="10984849"/>
            <a:chOff x="0" y="0"/>
            <a:chExt cx="14377635" cy="14646465"/>
          </a:xfrm>
        </p:grpSpPr>
        <p:grpSp>
          <p:nvGrpSpPr>
            <p:cNvPr name="Group 4" id="4"/>
            <p:cNvGrpSpPr/>
            <p:nvPr/>
          </p:nvGrpSpPr>
          <p:grpSpPr>
            <a:xfrm rot="0">
              <a:off x="0" y="6916784"/>
              <a:ext cx="14377635" cy="7729681"/>
              <a:chOff x="0" y="0"/>
              <a:chExt cx="116556671" cy="62663010"/>
            </a:xfrm>
          </p:grpSpPr>
          <p:sp>
            <p:nvSpPr>
              <p:cNvPr name="Freeform 5" id="5"/>
              <p:cNvSpPr/>
              <p:nvPr/>
            </p:nvSpPr>
            <p:spPr>
              <a:xfrm>
                <a:off x="72390" y="72390"/>
                <a:ext cx="116411886" cy="62518233"/>
              </a:xfrm>
              <a:custGeom>
                <a:avLst/>
                <a:gdLst/>
                <a:ahLst/>
                <a:cxnLst/>
                <a:rect r="r" b="b" t="t" l="l"/>
                <a:pathLst>
                  <a:path h="62518233" w="116411886">
                    <a:moveTo>
                      <a:pt x="0" y="0"/>
                    </a:moveTo>
                    <a:lnTo>
                      <a:pt x="116411886" y="0"/>
                    </a:lnTo>
                    <a:lnTo>
                      <a:pt x="116411886" y="62518233"/>
                    </a:lnTo>
                    <a:lnTo>
                      <a:pt x="0" y="62518233"/>
                    </a:lnTo>
                    <a:lnTo>
                      <a:pt x="0" y="0"/>
                    </a:lnTo>
                    <a:close/>
                  </a:path>
                </a:pathLst>
              </a:custGeom>
              <a:solidFill>
                <a:srgbClr val="FFFFFF"/>
              </a:solidFill>
            </p:spPr>
          </p:sp>
          <p:sp>
            <p:nvSpPr>
              <p:cNvPr name="Freeform 6" id="6"/>
              <p:cNvSpPr/>
              <p:nvPr/>
            </p:nvSpPr>
            <p:spPr>
              <a:xfrm>
                <a:off x="0" y="0"/>
                <a:ext cx="116556668" cy="62663009"/>
              </a:xfrm>
              <a:custGeom>
                <a:avLst/>
                <a:gdLst/>
                <a:ahLst/>
                <a:cxnLst/>
                <a:rect r="r" b="b" t="t" l="l"/>
                <a:pathLst>
                  <a:path h="62663009" w="116556668">
                    <a:moveTo>
                      <a:pt x="116411896" y="62518230"/>
                    </a:moveTo>
                    <a:lnTo>
                      <a:pt x="116556668" y="62518230"/>
                    </a:lnTo>
                    <a:lnTo>
                      <a:pt x="116556668" y="62663009"/>
                    </a:lnTo>
                    <a:lnTo>
                      <a:pt x="116411896" y="62663009"/>
                    </a:lnTo>
                    <a:lnTo>
                      <a:pt x="116411896" y="62518230"/>
                    </a:lnTo>
                    <a:close/>
                    <a:moveTo>
                      <a:pt x="0" y="144780"/>
                    </a:moveTo>
                    <a:lnTo>
                      <a:pt x="144780" y="144780"/>
                    </a:lnTo>
                    <a:lnTo>
                      <a:pt x="144780" y="62518230"/>
                    </a:lnTo>
                    <a:lnTo>
                      <a:pt x="0" y="62518230"/>
                    </a:lnTo>
                    <a:lnTo>
                      <a:pt x="0" y="144780"/>
                    </a:lnTo>
                    <a:close/>
                    <a:moveTo>
                      <a:pt x="0" y="62518230"/>
                    </a:moveTo>
                    <a:lnTo>
                      <a:pt x="144780" y="62518230"/>
                    </a:lnTo>
                    <a:lnTo>
                      <a:pt x="144780" y="62663009"/>
                    </a:lnTo>
                    <a:lnTo>
                      <a:pt x="0" y="62663009"/>
                    </a:lnTo>
                    <a:lnTo>
                      <a:pt x="0" y="62518230"/>
                    </a:lnTo>
                    <a:close/>
                    <a:moveTo>
                      <a:pt x="116411896" y="144780"/>
                    </a:moveTo>
                    <a:lnTo>
                      <a:pt x="116556668" y="144780"/>
                    </a:lnTo>
                    <a:lnTo>
                      <a:pt x="116556668" y="62518230"/>
                    </a:lnTo>
                    <a:lnTo>
                      <a:pt x="116411896" y="62518230"/>
                    </a:lnTo>
                    <a:lnTo>
                      <a:pt x="116411896" y="144780"/>
                    </a:lnTo>
                    <a:close/>
                    <a:moveTo>
                      <a:pt x="144780" y="62518230"/>
                    </a:moveTo>
                    <a:lnTo>
                      <a:pt x="116411896" y="62518230"/>
                    </a:lnTo>
                    <a:lnTo>
                      <a:pt x="116411896" y="62663009"/>
                    </a:lnTo>
                    <a:lnTo>
                      <a:pt x="144780" y="62663009"/>
                    </a:lnTo>
                    <a:lnTo>
                      <a:pt x="144780" y="62518230"/>
                    </a:lnTo>
                    <a:close/>
                    <a:moveTo>
                      <a:pt x="116411896" y="0"/>
                    </a:moveTo>
                    <a:lnTo>
                      <a:pt x="116556668" y="0"/>
                    </a:lnTo>
                    <a:lnTo>
                      <a:pt x="116556668" y="144780"/>
                    </a:lnTo>
                    <a:lnTo>
                      <a:pt x="116411896" y="144780"/>
                    </a:lnTo>
                    <a:lnTo>
                      <a:pt x="116411896" y="0"/>
                    </a:lnTo>
                    <a:close/>
                    <a:moveTo>
                      <a:pt x="0" y="0"/>
                    </a:moveTo>
                    <a:lnTo>
                      <a:pt x="144780" y="0"/>
                    </a:lnTo>
                    <a:lnTo>
                      <a:pt x="144780" y="144780"/>
                    </a:lnTo>
                    <a:lnTo>
                      <a:pt x="0" y="144780"/>
                    </a:lnTo>
                    <a:lnTo>
                      <a:pt x="0" y="0"/>
                    </a:lnTo>
                    <a:close/>
                    <a:moveTo>
                      <a:pt x="144780" y="0"/>
                    </a:moveTo>
                    <a:lnTo>
                      <a:pt x="116411896" y="0"/>
                    </a:lnTo>
                    <a:lnTo>
                      <a:pt x="116411896" y="144780"/>
                    </a:lnTo>
                    <a:lnTo>
                      <a:pt x="144780" y="144780"/>
                    </a:lnTo>
                    <a:lnTo>
                      <a:pt x="144780" y="0"/>
                    </a:lnTo>
                    <a:close/>
                  </a:path>
                </a:pathLst>
              </a:custGeom>
              <a:solidFill>
                <a:srgbClr val="000000"/>
              </a:solidFill>
            </p:spPr>
          </p:sp>
        </p:grpSp>
        <p:grpSp>
          <p:nvGrpSpPr>
            <p:cNvPr name="Group 7" id="7"/>
            <p:cNvGrpSpPr/>
            <p:nvPr/>
          </p:nvGrpSpPr>
          <p:grpSpPr>
            <a:xfrm rot="0">
              <a:off x="0" y="0"/>
              <a:ext cx="14377635" cy="7302390"/>
              <a:chOff x="0" y="0"/>
              <a:chExt cx="116556671" cy="59199041"/>
            </a:xfrm>
          </p:grpSpPr>
          <p:sp>
            <p:nvSpPr>
              <p:cNvPr name="Freeform 8" id="8"/>
              <p:cNvSpPr/>
              <p:nvPr/>
            </p:nvSpPr>
            <p:spPr>
              <a:xfrm>
                <a:off x="72390" y="72390"/>
                <a:ext cx="116411886" cy="59054258"/>
              </a:xfrm>
              <a:custGeom>
                <a:avLst/>
                <a:gdLst/>
                <a:ahLst/>
                <a:cxnLst/>
                <a:rect r="r" b="b" t="t" l="l"/>
                <a:pathLst>
                  <a:path h="59054258" w="116411886">
                    <a:moveTo>
                      <a:pt x="0" y="0"/>
                    </a:moveTo>
                    <a:lnTo>
                      <a:pt x="116411886" y="0"/>
                    </a:lnTo>
                    <a:lnTo>
                      <a:pt x="116411886" y="59054258"/>
                    </a:lnTo>
                    <a:lnTo>
                      <a:pt x="0" y="59054258"/>
                    </a:lnTo>
                    <a:lnTo>
                      <a:pt x="0" y="0"/>
                    </a:lnTo>
                    <a:close/>
                  </a:path>
                </a:pathLst>
              </a:custGeom>
              <a:solidFill>
                <a:srgbClr val="FFFFFF"/>
              </a:solidFill>
            </p:spPr>
          </p:sp>
          <p:sp>
            <p:nvSpPr>
              <p:cNvPr name="Freeform 9" id="9"/>
              <p:cNvSpPr/>
              <p:nvPr/>
            </p:nvSpPr>
            <p:spPr>
              <a:xfrm>
                <a:off x="0" y="0"/>
                <a:ext cx="116556668" cy="59199041"/>
              </a:xfrm>
              <a:custGeom>
                <a:avLst/>
                <a:gdLst/>
                <a:ahLst/>
                <a:cxnLst/>
                <a:rect r="r" b="b" t="t" l="l"/>
                <a:pathLst>
                  <a:path h="59199041" w="116556668">
                    <a:moveTo>
                      <a:pt x="116411896" y="59054262"/>
                    </a:moveTo>
                    <a:lnTo>
                      <a:pt x="116556668" y="59054262"/>
                    </a:lnTo>
                    <a:lnTo>
                      <a:pt x="116556668" y="59199041"/>
                    </a:lnTo>
                    <a:lnTo>
                      <a:pt x="116411896" y="59199041"/>
                    </a:lnTo>
                    <a:lnTo>
                      <a:pt x="116411896" y="59054262"/>
                    </a:lnTo>
                    <a:close/>
                    <a:moveTo>
                      <a:pt x="0" y="144780"/>
                    </a:moveTo>
                    <a:lnTo>
                      <a:pt x="144780" y="144780"/>
                    </a:lnTo>
                    <a:lnTo>
                      <a:pt x="144780" y="59054262"/>
                    </a:lnTo>
                    <a:lnTo>
                      <a:pt x="0" y="59054262"/>
                    </a:lnTo>
                    <a:lnTo>
                      <a:pt x="0" y="144780"/>
                    </a:lnTo>
                    <a:close/>
                    <a:moveTo>
                      <a:pt x="0" y="59054262"/>
                    </a:moveTo>
                    <a:lnTo>
                      <a:pt x="144780" y="59054262"/>
                    </a:lnTo>
                    <a:lnTo>
                      <a:pt x="144780" y="59199041"/>
                    </a:lnTo>
                    <a:lnTo>
                      <a:pt x="0" y="59199041"/>
                    </a:lnTo>
                    <a:lnTo>
                      <a:pt x="0" y="59054262"/>
                    </a:lnTo>
                    <a:close/>
                    <a:moveTo>
                      <a:pt x="116411896" y="144780"/>
                    </a:moveTo>
                    <a:lnTo>
                      <a:pt x="116556668" y="144780"/>
                    </a:lnTo>
                    <a:lnTo>
                      <a:pt x="116556668" y="59054262"/>
                    </a:lnTo>
                    <a:lnTo>
                      <a:pt x="116411896" y="59054262"/>
                    </a:lnTo>
                    <a:lnTo>
                      <a:pt x="116411896" y="144780"/>
                    </a:lnTo>
                    <a:close/>
                    <a:moveTo>
                      <a:pt x="144780" y="59054262"/>
                    </a:moveTo>
                    <a:lnTo>
                      <a:pt x="116411896" y="59054262"/>
                    </a:lnTo>
                    <a:lnTo>
                      <a:pt x="116411896" y="59199041"/>
                    </a:lnTo>
                    <a:lnTo>
                      <a:pt x="144780" y="59199041"/>
                    </a:lnTo>
                    <a:lnTo>
                      <a:pt x="144780" y="59054262"/>
                    </a:lnTo>
                    <a:close/>
                    <a:moveTo>
                      <a:pt x="116411896" y="0"/>
                    </a:moveTo>
                    <a:lnTo>
                      <a:pt x="116556668" y="0"/>
                    </a:lnTo>
                    <a:lnTo>
                      <a:pt x="116556668" y="144780"/>
                    </a:lnTo>
                    <a:lnTo>
                      <a:pt x="116411896" y="144780"/>
                    </a:lnTo>
                    <a:lnTo>
                      <a:pt x="116411896" y="0"/>
                    </a:lnTo>
                    <a:close/>
                    <a:moveTo>
                      <a:pt x="0" y="0"/>
                    </a:moveTo>
                    <a:lnTo>
                      <a:pt x="144780" y="0"/>
                    </a:lnTo>
                    <a:lnTo>
                      <a:pt x="144780" y="144780"/>
                    </a:lnTo>
                    <a:lnTo>
                      <a:pt x="0" y="144780"/>
                    </a:lnTo>
                    <a:lnTo>
                      <a:pt x="0" y="0"/>
                    </a:lnTo>
                    <a:close/>
                    <a:moveTo>
                      <a:pt x="144780" y="0"/>
                    </a:moveTo>
                    <a:lnTo>
                      <a:pt x="116411896" y="0"/>
                    </a:lnTo>
                    <a:lnTo>
                      <a:pt x="116411896" y="144780"/>
                    </a:lnTo>
                    <a:lnTo>
                      <a:pt x="144780" y="144780"/>
                    </a:lnTo>
                    <a:lnTo>
                      <a:pt x="144780" y="0"/>
                    </a:lnTo>
                    <a:close/>
                  </a:path>
                </a:pathLst>
              </a:custGeom>
              <a:solidFill>
                <a:srgbClr val="000000"/>
              </a:solidFill>
            </p:spPr>
          </p:sp>
        </p:grpSp>
      </p:grpSp>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156489" y="4854296"/>
            <a:ext cx="5104515" cy="5764853"/>
          </a:xfrm>
          <a:prstGeom prst="rect">
            <a:avLst/>
          </a:prstGeom>
        </p:spPr>
      </p:pic>
      <p:sp>
        <p:nvSpPr>
          <p:cNvPr name="TextBox 11" id="11"/>
          <p:cNvSpPr txBox="true"/>
          <p:nvPr/>
        </p:nvSpPr>
        <p:spPr>
          <a:xfrm rot="0">
            <a:off x="8662626" y="2380468"/>
            <a:ext cx="3950242" cy="712470"/>
          </a:xfrm>
          <a:prstGeom prst="rect">
            <a:avLst/>
          </a:prstGeom>
        </p:spPr>
        <p:txBody>
          <a:bodyPr anchor="t" rtlCol="false" tIns="0" lIns="0" bIns="0" rIns="0">
            <a:spAutoFit/>
          </a:bodyPr>
          <a:lstStyle/>
          <a:p>
            <a:pPr>
              <a:lnSpc>
                <a:spcPts val="5880"/>
              </a:lnSpc>
              <a:spcBef>
                <a:spcPct val="0"/>
              </a:spcBef>
            </a:pPr>
            <a:r>
              <a:rPr lang="en-US" sz="4200">
                <a:solidFill>
                  <a:srgbClr val="003B31"/>
                </a:solidFill>
                <a:latin typeface="DM Sans Bold"/>
              </a:rPr>
              <a:t>Event</a:t>
            </a:r>
          </a:p>
        </p:txBody>
      </p:sp>
      <p:sp>
        <p:nvSpPr>
          <p:cNvPr name="TextBox 12" id="12"/>
          <p:cNvSpPr txBox="true"/>
          <p:nvPr/>
        </p:nvSpPr>
        <p:spPr>
          <a:xfrm rot="0">
            <a:off x="10824827" y="1489075"/>
            <a:ext cx="2805339" cy="3190875"/>
          </a:xfrm>
          <a:prstGeom prst="rect">
            <a:avLst/>
          </a:prstGeom>
        </p:spPr>
        <p:txBody>
          <a:bodyPr anchor="t" rtlCol="false" tIns="0" lIns="0" bIns="0" rIns="0">
            <a:spAutoFit/>
          </a:bodyPr>
          <a:lstStyle/>
          <a:p>
            <a:pPr marL="647700" indent="-323850" lvl="1">
              <a:lnSpc>
                <a:spcPts val="4200"/>
              </a:lnSpc>
              <a:buFont typeface="Arial"/>
              <a:buChar char="•"/>
            </a:pPr>
            <a:r>
              <a:rPr lang="en-US" sz="3000">
                <a:solidFill>
                  <a:srgbClr val="003B31"/>
                </a:solidFill>
                <a:latin typeface="DM Sans"/>
              </a:rPr>
              <a:t>Mendafta</a:t>
            </a:r>
            <a:r>
              <a:rPr lang="en-US" sz="3000">
                <a:solidFill>
                  <a:srgbClr val="003B31"/>
                </a:solidFill>
                <a:latin typeface="DM Sans"/>
              </a:rPr>
              <a:t>r</a:t>
            </a:r>
          </a:p>
          <a:p>
            <a:pPr marL="647700" indent="-323850" lvl="1">
              <a:lnSpc>
                <a:spcPts val="4200"/>
              </a:lnSpc>
              <a:buFont typeface="Arial"/>
              <a:buChar char="•"/>
            </a:pPr>
            <a:r>
              <a:rPr lang="en-US" sz="3000">
                <a:solidFill>
                  <a:srgbClr val="003B31"/>
                </a:solidFill>
                <a:latin typeface="DM Sans"/>
              </a:rPr>
              <a:t>Verifikasi</a:t>
            </a:r>
          </a:p>
          <a:p>
            <a:pPr marL="647700" indent="-323850" lvl="1">
              <a:lnSpc>
                <a:spcPts val="4200"/>
              </a:lnSpc>
              <a:buFont typeface="Arial"/>
              <a:buChar char="•"/>
            </a:pPr>
            <a:r>
              <a:rPr lang="en-US" sz="3000">
                <a:solidFill>
                  <a:srgbClr val="003B31"/>
                </a:solidFill>
                <a:latin typeface="DM Sans"/>
              </a:rPr>
              <a:t>Screening</a:t>
            </a:r>
          </a:p>
          <a:p>
            <a:pPr marL="647700" indent="-323850" lvl="1">
              <a:lnSpc>
                <a:spcPts val="4200"/>
              </a:lnSpc>
              <a:buFont typeface="Arial"/>
              <a:buChar char="•"/>
            </a:pPr>
            <a:r>
              <a:rPr lang="en-US" sz="3000">
                <a:solidFill>
                  <a:srgbClr val="003B31"/>
                </a:solidFill>
                <a:latin typeface="DM Sans"/>
              </a:rPr>
              <a:t>Mengganti</a:t>
            </a:r>
          </a:p>
          <a:p>
            <a:pPr>
              <a:lnSpc>
                <a:spcPts val="4200"/>
              </a:lnSpc>
            </a:pPr>
          </a:p>
          <a:p>
            <a:pPr>
              <a:lnSpc>
                <a:spcPts val="4200"/>
              </a:lnSpc>
            </a:pPr>
          </a:p>
        </p:txBody>
      </p:sp>
      <p:sp>
        <p:nvSpPr>
          <p:cNvPr name="TextBox 13" id="13"/>
          <p:cNvSpPr txBox="true"/>
          <p:nvPr/>
        </p:nvSpPr>
        <p:spPr>
          <a:xfrm rot="0">
            <a:off x="8662626" y="6634738"/>
            <a:ext cx="3950242" cy="712470"/>
          </a:xfrm>
          <a:prstGeom prst="rect">
            <a:avLst/>
          </a:prstGeom>
        </p:spPr>
        <p:txBody>
          <a:bodyPr anchor="t" rtlCol="false" tIns="0" lIns="0" bIns="0" rIns="0">
            <a:spAutoFit/>
          </a:bodyPr>
          <a:lstStyle/>
          <a:p>
            <a:pPr>
              <a:lnSpc>
                <a:spcPts val="5880"/>
              </a:lnSpc>
              <a:spcBef>
                <a:spcPct val="0"/>
              </a:spcBef>
            </a:pPr>
            <a:r>
              <a:rPr lang="en-US" sz="4200">
                <a:solidFill>
                  <a:srgbClr val="003B31"/>
                </a:solidFill>
                <a:latin typeface="DM Sans Bold"/>
              </a:rPr>
              <a:t>Class</a:t>
            </a:r>
          </a:p>
        </p:txBody>
      </p:sp>
      <p:sp>
        <p:nvSpPr>
          <p:cNvPr name="TextBox 14" id="14"/>
          <p:cNvSpPr txBox="true"/>
          <p:nvPr/>
        </p:nvSpPr>
        <p:spPr>
          <a:xfrm rot="0">
            <a:off x="10824827" y="5841247"/>
            <a:ext cx="2805339" cy="3724275"/>
          </a:xfrm>
          <a:prstGeom prst="rect">
            <a:avLst/>
          </a:prstGeom>
        </p:spPr>
        <p:txBody>
          <a:bodyPr anchor="t" rtlCol="false" tIns="0" lIns="0" bIns="0" rIns="0">
            <a:spAutoFit/>
          </a:bodyPr>
          <a:lstStyle/>
          <a:p>
            <a:pPr marL="647700" indent="-323850" lvl="1">
              <a:lnSpc>
                <a:spcPts val="4200"/>
              </a:lnSpc>
              <a:buFont typeface="Arial"/>
              <a:buChar char="•"/>
            </a:pPr>
            <a:r>
              <a:rPr lang="en-US" sz="3000">
                <a:solidFill>
                  <a:srgbClr val="003B31"/>
                </a:solidFill>
                <a:latin typeface="DM Sans"/>
              </a:rPr>
              <a:t>User</a:t>
            </a:r>
          </a:p>
          <a:p>
            <a:pPr marL="647700" indent="-323850" lvl="1">
              <a:lnSpc>
                <a:spcPts val="4200"/>
              </a:lnSpc>
              <a:buFont typeface="Arial"/>
              <a:buChar char="•"/>
            </a:pPr>
            <a:r>
              <a:rPr lang="en-US" sz="3000">
                <a:solidFill>
                  <a:srgbClr val="003B31"/>
                </a:solidFill>
                <a:latin typeface="DM Sans"/>
              </a:rPr>
              <a:t>Dokter</a:t>
            </a:r>
          </a:p>
          <a:p>
            <a:pPr marL="647700" indent="-323850" lvl="1">
              <a:lnSpc>
                <a:spcPts val="4200"/>
              </a:lnSpc>
              <a:buFont typeface="Arial"/>
              <a:buChar char="•"/>
            </a:pPr>
            <a:r>
              <a:rPr lang="en-US" sz="3000">
                <a:solidFill>
                  <a:srgbClr val="003B31"/>
                </a:solidFill>
                <a:latin typeface="DM Sans"/>
              </a:rPr>
              <a:t>Nakes</a:t>
            </a:r>
          </a:p>
          <a:p>
            <a:pPr marL="647700" indent="-323850" lvl="1">
              <a:lnSpc>
                <a:spcPts val="4200"/>
              </a:lnSpc>
              <a:buFont typeface="Arial"/>
              <a:buChar char="•"/>
            </a:pPr>
            <a:r>
              <a:rPr lang="en-US" sz="3000">
                <a:solidFill>
                  <a:srgbClr val="003B31"/>
                </a:solidFill>
                <a:latin typeface="DM Sans"/>
              </a:rPr>
              <a:t>Lokasi</a:t>
            </a:r>
          </a:p>
          <a:p>
            <a:pPr marL="647700" indent="-323850" lvl="1">
              <a:lnSpc>
                <a:spcPts val="4200"/>
              </a:lnSpc>
              <a:buFont typeface="Arial"/>
              <a:buChar char="•"/>
            </a:pPr>
            <a:r>
              <a:rPr lang="en-US" sz="3000">
                <a:solidFill>
                  <a:srgbClr val="003B31"/>
                </a:solidFill>
                <a:latin typeface="DM Sans"/>
              </a:rPr>
              <a:t>Sertifikat Vaksin</a:t>
            </a:r>
          </a:p>
          <a:p>
            <a:pPr>
              <a:lnSpc>
                <a:spcPts val="4200"/>
              </a:lnSpc>
            </a:pPr>
          </a:p>
        </p:txBody>
      </p:sp>
      <p:sp>
        <p:nvSpPr>
          <p:cNvPr name="TextBox 15" id="15"/>
          <p:cNvSpPr txBox="true"/>
          <p:nvPr/>
        </p:nvSpPr>
        <p:spPr>
          <a:xfrm rot="0">
            <a:off x="13630166" y="5841247"/>
            <a:ext cx="3629134" cy="2657475"/>
          </a:xfrm>
          <a:prstGeom prst="rect">
            <a:avLst/>
          </a:prstGeom>
        </p:spPr>
        <p:txBody>
          <a:bodyPr anchor="t" rtlCol="false" tIns="0" lIns="0" bIns="0" rIns="0">
            <a:spAutoFit/>
          </a:bodyPr>
          <a:lstStyle/>
          <a:p>
            <a:pPr marL="647700" indent="-323850" lvl="1">
              <a:lnSpc>
                <a:spcPts val="4200"/>
              </a:lnSpc>
              <a:buFont typeface="Arial"/>
              <a:buChar char="•"/>
            </a:pPr>
            <a:r>
              <a:rPr lang="en-US" sz="3000">
                <a:solidFill>
                  <a:srgbClr val="003B31"/>
                </a:solidFill>
                <a:latin typeface="DM Sans"/>
              </a:rPr>
              <a:t>Jenis Vaksin</a:t>
            </a:r>
          </a:p>
          <a:p>
            <a:pPr marL="647700" indent="-323850" lvl="1">
              <a:lnSpc>
                <a:spcPts val="4200"/>
              </a:lnSpc>
              <a:buFont typeface="Arial"/>
              <a:buChar char="•"/>
            </a:pPr>
            <a:r>
              <a:rPr lang="en-US" sz="3000">
                <a:solidFill>
                  <a:srgbClr val="003B31"/>
                </a:solidFill>
                <a:latin typeface="DM Sans"/>
              </a:rPr>
              <a:t>Jadwal</a:t>
            </a:r>
          </a:p>
          <a:p>
            <a:pPr marL="647700" indent="-323850" lvl="1">
              <a:lnSpc>
                <a:spcPts val="4200"/>
              </a:lnSpc>
              <a:buFont typeface="Arial"/>
              <a:buChar char="•"/>
            </a:pPr>
            <a:r>
              <a:rPr lang="en-US" sz="3000">
                <a:solidFill>
                  <a:srgbClr val="003B31"/>
                </a:solidFill>
                <a:latin typeface="DM Sans"/>
              </a:rPr>
              <a:t>Track-record</a:t>
            </a:r>
          </a:p>
          <a:p>
            <a:pPr marL="647700" indent="-323850" lvl="1">
              <a:lnSpc>
                <a:spcPts val="4200"/>
              </a:lnSpc>
              <a:buFont typeface="Arial"/>
              <a:buChar char="•"/>
            </a:pPr>
            <a:r>
              <a:rPr lang="en-US" sz="3000">
                <a:solidFill>
                  <a:srgbClr val="003B31"/>
                </a:solidFill>
                <a:latin typeface="DM Sans"/>
              </a:rPr>
              <a:t>Administrator</a:t>
            </a:r>
          </a:p>
          <a:p>
            <a:pPr>
              <a:lnSpc>
                <a:spcPts val="4200"/>
              </a:lnSpc>
            </a:pPr>
          </a:p>
        </p:txBody>
      </p:sp>
      <p:sp>
        <p:nvSpPr>
          <p:cNvPr name="TextBox 16" id="16"/>
          <p:cNvSpPr txBox="true"/>
          <p:nvPr/>
        </p:nvSpPr>
        <p:spPr>
          <a:xfrm rot="0">
            <a:off x="13755233" y="1489075"/>
            <a:ext cx="3027908" cy="2124075"/>
          </a:xfrm>
          <a:prstGeom prst="rect">
            <a:avLst/>
          </a:prstGeom>
        </p:spPr>
        <p:txBody>
          <a:bodyPr anchor="t" rtlCol="false" tIns="0" lIns="0" bIns="0" rIns="0">
            <a:spAutoFit/>
          </a:bodyPr>
          <a:lstStyle/>
          <a:p>
            <a:pPr marL="647700" indent="-323850" lvl="1">
              <a:lnSpc>
                <a:spcPts val="4200"/>
              </a:lnSpc>
              <a:buFont typeface="Arial"/>
              <a:buChar char="•"/>
            </a:pPr>
            <a:r>
              <a:rPr lang="en-US" sz="3000">
                <a:solidFill>
                  <a:srgbClr val="003B31"/>
                </a:solidFill>
                <a:latin typeface="DM Sans"/>
              </a:rPr>
              <a:t>Vaksinasi</a:t>
            </a:r>
          </a:p>
          <a:p>
            <a:pPr marL="647700" indent="-323850" lvl="1">
              <a:lnSpc>
                <a:spcPts val="4200"/>
              </a:lnSpc>
              <a:buFont typeface="Arial"/>
              <a:buChar char="•"/>
            </a:pPr>
            <a:r>
              <a:rPr lang="en-US" sz="3000">
                <a:solidFill>
                  <a:srgbClr val="003B31"/>
                </a:solidFill>
                <a:latin typeface="DM Sans"/>
              </a:rPr>
              <a:t>Mencetak</a:t>
            </a:r>
          </a:p>
          <a:p>
            <a:pPr marL="647700" indent="-323850" lvl="1">
              <a:lnSpc>
                <a:spcPts val="4200"/>
              </a:lnSpc>
              <a:buFont typeface="Arial"/>
              <a:buChar char="•"/>
            </a:pPr>
            <a:r>
              <a:rPr lang="en-US" sz="3000">
                <a:solidFill>
                  <a:srgbClr val="003B31"/>
                </a:solidFill>
                <a:latin typeface="DM Sans"/>
              </a:rPr>
              <a:t>Membatalkan</a:t>
            </a:r>
          </a:p>
          <a:p>
            <a:pPr marL="647700" indent="-323850" lvl="1">
              <a:lnSpc>
                <a:spcPts val="4200"/>
              </a:lnSpc>
              <a:buFont typeface="Arial"/>
              <a:buChar char="•"/>
            </a:pPr>
            <a:r>
              <a:rPr lang="en-US" sz="3000">
                <a:solidFill>
                  <a:srgbClr val="003B31"/>
                </a:solidFill>
                <a:latin typeface="DM Sans"/>
              </a:rPr>
              <a:t>Memilih</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AFAF6"/>
        </a:solidFill>
      </p:bgPr>
    </p:bg>
    <p:spTree>
      <p:nvGrpSpPr>
        <p:cNvPr id="1" name=""/>
        <p:cNvGrpSpPr/>
        <p:nvPr/>
      </p:nvGrpSpPr>
      <p:grpSpPr>
        <a:xfrm>
          <a:off x="0" y="0"/>
          <a:ext cx="0" cy="0"/>
          <a:chOff x="0" y="0"/>
          <a:chExt cx="0" cy="0"/>
        </a:xfrm>
      </p:grpSpPr>
      <p:grpSp>
        <p:nvGrpSpPr>
          <p:cNvPr name="Group 2" id="2"/>
          <p:cNvGrpSpPr/>
          <p:nvPr/>
        </p:nvGrpSpPr>
        <p:grpSpPr>
          <a:xfrm rot="0">
            <a:off x="3173841" y="2174123"/>
            <a:ext cx="11854694" cy="6029699"/>
            <a:chOff x="0" y="0"/>
            <a:chExt cx="4010106" cy="2039676"/>
          </a:xfrm>
        </p:grpSpPr>
        <p:sp>
          <p:nvSpPr>
            <p:cNvPr name="Freeform 3" id="3"/>
            <p:cNvSpPr/>
            <p:nvPr/>
          </p:nvSpPr>
          <p:spPr>
            <a:xfrm>
              <a:off x="0" y="0"/>
              <a:ext cx="4010106" cy="2039676"/>
            </a:xfrm>
            <a:custGeom>
              <a:avLst/>
              <a:gdLst/>
              <a:ahLst/>
              <a:cxnLst/>
              <a:rect r="r" b="b" t="t" l="l"/>
              <a:pathLst>
                <a:path h="2039676" w="4010106">
                  <a:moveTo>
                    <a:pt x="0" y="0"/>
                  </a:moveTo>
                  <a:lnTo>
                    <a:pt x="4010106" y="0"/>
                  </a:lnTo>
                  <a:lnTo>
                    <a:pt x="4010106" y="2039676"/>
                  </a:lnTo>
                  <a:lnTo>
                    <a:pt x="0" y="2039676"/>
                  </a:lnTo>
                  <a:close/>
                </a:path>
              </a:pathLst>
            </a:custGeom>
            <a:solidFill>
              <a:srgbClr val="FFFFFF"/>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569397">
            <a:off x="12724493" y="-887523"/>
            <a:ext cx="6624580" cy="3083441"/>
          </a:xfrm>
          <a:prstGeom prst="rect">
            <a:avLst/>
          </a:prstGeom>
        </p:spPr>
      </p:pic>
      <p:pic>
        <p:nvPicPr>
          <p:cNvPr name="Picture 5" id="5"/>
          <p:cNvPicPr>
            <a:picLocks noChangeAspect="true"/>
          </p:cNvPicPr>
          <p:nvPr/>
        </p:nvPicPr>
        <p:blipFill>
          <a:blip r:embed="rId4"/>
          <a:srcRect l="0" t="10661" r="0" b="0"/>
          <a:stretch>
            <a:fillRect/>
          </a:stretch>
        </p:blipFill>
        <p:spPr>
          <a:xfrm flipH="false" flipV="false" rot="0">
            <a:off x="5592008" y="3058971"/>
            <a:ext cx="7421775" cy="4645307"/>
          </a:xfrm>
          <a:prstGeom prst="rect">
            <a:avLst/>
          </a:prstGeom>
        </p:spPr>
      </p:pic>
      <p:sp>
        <p:nvSpPr>
          <p:cNvPr name="TextBox 6" id="6"/>
          <p:cNvSpPr txBox="true"/>
          <p:nvPr/>
        </p:nvSpPr>
        <p:spPr>
          <a:xfrm rot="0">
            <a:off x="7714878" y="2107448"/>
            <a:ext cx="2858244" cy="547370"/>
          </a:xfrm>
          <a:prstGeom prst="rect">
            <a:avLst/>
          </a:prstGeom>
        </p:spPr>
        <p:txBody>
          <a:bodyPr anchor="t" rtlCol="false" tIns="0" lIns="0" bIns="0" rIns="0">
            <a:spAutoFit/>
          </a:bodyPr>
          <a:lstStyle/>
          <a:p>
            <a:pPr algn="ctr">
              <a:lnSpc>
                <a:spcPts val="4480"/>
              </a:lnSpc>
            </a:pPr>
            <a:r>
              <a:rPr lang="en-US" sz="3200">
                <a:solidFill>
                  <a:srgbClr val="003B31"/>
                </a:solidFill>
                <a:latin typeface="DM Sans Bold"/>
              </a:rPr>
              <a:t>Generalization</a:t>
            </a:r>
          </a:p>
        </p:txBody>
      </p:sp>
      <p:pic>
        <p:nvPicPr>
          <p:cNvPr name="Picture 7" id="7"/>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4713664" y="9076782"/>
            <a:ext cx="9178463" cy="4600705"/>
          </a:xfrm>
          <a:prstGeom prst="rect">
            <a:avLst/>
          </a:prstGeom>
        </p:spPr>
      </p:pic>
      <p:pic>
        <p:nvPicPr>
          <p:cNvPr name="Picture 8" id="8"/>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3001175" y="1802148"/>
            <a:ext cx="12285649" cy="772776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DAEpHlOTQqo</dc:identifier>
  <dcterms:modified xsi:type="dcterms:W3CDTF">2011-08-01T06:04:30Z</dcterms:modified>
  <cp:revision>1</cp:revision>
  <dc:title>Kelompok 1 Pak Johan</dc:title>
</cp:coreProperties>
</file>