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notesMasterIdLst>
    <p:notesMasterId r:id="rId19"/>
  </p:notesMasterIdLst>
  <p:handoutMasterIdLst>
    <p:handoutMasterId r:id="rId20"/>
  </p:handoutMasterIdLst>
  <p:sldIdLst>
    <p:sldId id="265" r:id="rId5"/>
    <p:sldId id="304" r:id="rId6"/>
    <p:sldId id="310" r:id="rId7"/>
    <p:sldId id="305" r:id="rId8"/>
    <p:sldId id="311" r:id="rId9"/>
    <p:sldId id="306" r:id="rId10"/>
    <p:sldId id="312" r:id="rId11"/>
    <p:sldId id="307" r:id="rId12"/>
    <p:sldId id="313" r:id="rId13"/>
    <p:sldId id="308" r:id="rId14"/>
    <p:sldId id="314" r:id="rId15"/>
    <p:sldId id="309" r:id="rId16"/>
    <p:sldId id="315" r:id="rId17"/>
    <p:sldId id="30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0B19"/>
    <a:srgbClr val="4A4E52"/>
    <a:srgbClr val="DC5D2A"/>
    <a:srgbClr val="81ADB5"/>
    <a:srgbClr val="E3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7" autoAdjust="0"/>
    <p:restoredTop sz="86207" autoAdjust="0"/>
  </p:normalViewPr>
  <p:slideViewPr>
    <p:cSldViewPr snapToGrid="0">
      <p:cViewPr>
        <p:scale>
          <a:sx n="75" d="100"/>
          <a:sy n="75" d="100"/>
        </p:scale>
        <p:origin x="1416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85468-EA09-47E3-8036-5BF84197CAEF}" type="datetimeFigureOut">
              <a:rPr lang="en-GB" smtClean="0"/>
              <a:pPr/>
              <a:t>05/07/2016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2011F-DB26-4689-9E20-378C13B1A81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3BD5E-F603-431C-B79D-697385AE35AF}" type="datetimeFigureOut">
              <a:rPr lang="en-GB" smtClean="0"/>
              <a:pPr/>
              <a:t>05/07/2016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9FDB4-792A-4C30-B3CA-9A37EF575B9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016"/>
            <a:ext cx="9078686" cy="4491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5416" y="2212522"/>
            <a:ext cx="4349012" cy="1387249"/>
          </a:xfrm>
        </p:spPr>
        <p:txBody>
          <a:bodyPr rIns="0" anchor="b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b="1" kern="1200" dirty="0">
                <a:solidFill>
                  <a:srgbClr val="AA0B1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o-RO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7918" y="3626534"/>
            <a:ext cx="436334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270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6256603"/>
            <a:ext cx="9144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6457950" y="6342682"/>
            <a:ext cx="2057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smtClean="0"/>
              <a:t>endava.com</a:t>
            </a:r>
            <a:endParaRPr lang="en-GB" sz="14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8" y="293397"/>
            <a:ext cx="2038350" cy="67627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1314490"/>
            <a:ext cx="3598715" cy="12188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330200" y="969672"/>
            <a:ext cx="332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4A4E52"/>
                </a:solidFill>
              </a:rPr>
              <a:t>QUALITY. PRODUCTIVITY. INNOVATION.</a:t>
            </a:r>
            <a:endParaRPr lang="en-GB" sz="14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36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681842" y="2555421"/>
            <a:ext cx="2592143" cy="2140417"/>
          </a:xfrm>
        </p:spPr>
        <p:txBody>
          <a:bodyPr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80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your picture here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729" y="233267"/>
            <a:ext cx="6384983" cy="1091681"/>
          </a:xfrm>
        </p:spPr>
        <p:txBody>
          <a:bodyPr lIns="0" anchor="t" anchorCtr="0">
            <a:normAutofit/>
          </a:bodyPr>
          <a:lstStyle>
            <a:lvl1pPr>
              <a:defRPr sz="32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Thank you!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656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_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75733" y="2400300"/>
            <a:ext cx="2081892" cy="2426041"/>
          </a:xfrm>
        </p:spPr>
        <p:txBody>
          <a:bodyPr>
            <a:normAutofit/>
          </a:bodyPr>
          <a:lstStyle>
            <a:lvl1pPr marL="0" indent="0">
              <a:buNone/>
              <a:defRPr sz="15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225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your picture -</a:t>
            </a:r>
          </a:p>
          <a:p>
            <a:pPr lvl="0"/>
            <a:r>
              <a:rPr lang="en-US" dirty="0" smtClean="0"/>
              <a:t>preferably with background in light color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7729" y="233267"/>
            <a:ext cx="6384983" cy="1091681"/>
          </a:xfrm>
        </p:spPr>
        <p:txBody>
          <a:bodyPr lIns="0" anchor="t" anchorCtr="0">
            <a:normAutofit/>
          </a:bodyPr>
          <a:lstStyle>
            <a:lvl1pPr>
              <a:defRPr sz="27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28650" y="6382240"/>
            <a:ext cx="253093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134" y="268591"/>
            <a:ext cx="913216" cy="40397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42682"/>
            <a:ext cx="2791019" cy="365125"/>
          </a:xfrm>
        </p:spPr>
        <p:txBody>
          <a:bodyPr lIns="0" tIns="0" rIns="0" bIns="0"/>
          <a:lstStyle>
            <a:lvl1pPr>
              <a:defRPr sz="105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586440" y="6400029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909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Ag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1"/>
            <a:ext cx="8135771" cy="39706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5416" y="2212522"/>
            <a:ext cx="4349012" cy="1387249"/>
          </a:xfrm>
        </p:spPr>
        <p:txBody>
          <a:bodyPr rIns="0" anchor="b">
            <a:noAutofit/>
          </a:bodyPr>
          <a:lstStyle>
            <a:lvl1pPr algn="r">
              <a:defRPr sz="36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7918" y="3626534"/>
            <a:ext cx="436334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285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256603"/>
            <a:ext cx="9144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8" y="293397"/>
            <a:ext cx="2038350" cy="676275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0" y="1314490"/>
            <a:ext cx="3598715" cy="12188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330200" y="969672"/>
            <a:ext cx="332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4A4E52"/>
                </a:solidFill>
              </a:rPr>
              <a:t>QUALITY. PRODUCTIVITY. INNOVATION.</a:t>
            </a:r>
            <a:endParaRPr lang="en-GB" sz="1400" dirty="0">
              <a:solidFill>
                <a:srgbClr val="4A4E52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6457950" y="6342682"/>
            <a:ext cx="2057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smtClean="0"/>
              <a:t>endava.com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230916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Qu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1893"/>
            <a:ext cx="8349420" cy="4174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5416" y="2212522"/>
            <a:ext cx="4349012" cy="1387249"/>
          </a:xfrm>
        </p:spPr>
        <p:txBody>
          <a:bodyPr rIns="0" anchor="b">
            <a:noAutofit/>
          </a:bodyPr>
          <a:lstStyle>
            <a:lvl1pPr algn="r">
              <a:defRPr sz="36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7918" y="3626534"/>
            <a:ext cx="436334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285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256603"/>
            <a:ext cx="9144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8" y="293397"/>
            <a:ext cx="2038350" cy="6762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1314490"/>
            <a:ext cx="3598715" cy="12188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330200" y="969672"/>
            <a:ext cx="332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4A4E52"/>
                </a:solidFill>
              </a:rPr>
              <a:t>QUALITY. PRODUCTIVITY. INNOVATION.</a:t>
            </a:r>
            <a:endParaRPr lang="en-GB" sz="1400" dirty="0">
              <a:solidFill>
                <a:srgbClr val="4A4E52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6457950" y="6342682"/>
            <a:ext cx="2057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smtClean="0"/>
              <a:t>endava.com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9336786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381" y="1825625"/>
            <a:ext cx="3532911" cy="1158010"/>
          </a:xfrm>
        </p:spPr>
        <p:txBody>
          <a:bodyPr anchor="b">
            <a:noAutofit/>
          </a:bodyPr>
          <a:lstStyle>
            <a:lvl1pPr algn="r">
              <a:defRPr sz="285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56" y="3010399"/>
            <a:ext cx="3537337" cy="1655762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81" y="4073979"/>
            <a:ext cx="2715871" cy="27840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35236" y="1825626"/>
            <a:ext cx="4180113" cy="4230689"/>
          </a:xfrm>
        </p:spPr>
        <p:txBody>
          <a:bodyPr/>
          <a:lstStyle>
            <a:lvl1pPr marL="342900" indent="-342900">
              <a:buClr>
                <a:srgbClr val="81ADB5"/>
              </a:buClr>
              <a:buFont typeface="Symbol" panose="05050102010706020507" pitchFamily="18" charset="2"/>
              <a:buChar char=""/>
              <a:defRPr sz="195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195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sp>
        <p:nvSpPr>
          <p:cNvPr id="19" name="Rectangle 18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  <p:sp>
        <p:nvSpPr>
          <p:cNvPr id="21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95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381" y="1825625"/>
            <a:ext cx="3532911" cy="1158010"/>
          </a:xfrm>
        </p:spPr>
        <p:txBody>
          <a:bodyPr anchor="b">
            <a:noAutofit/>
          </a:bodyPr>
          <a:lstStyle>
            <a:lvl1pPr algn="r">
              <a:defRPr sz="285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56" y="3010399"/>
            <a:ext cx="3537337" cy="1655762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35236" y="1825626"/>
            <a:ext cx="4180113" cy="4230689"/>
          </a:xfrm>
        </p:spPr>
        <p:txBody>
          <a:bodyPr/>
          <a:lstStyle>
            <a:lvl1pPr marL="342900" indent="-342900">
              <a:buClr>
                <a:srgbClr val="81ADB5"/>
              </a:buClr>
              <a:buFont typeface="Symbol" panose="05050102010706020507" pitchFamily="18" charset="2"/>
              <a:buChar char=""/>
              <a:defRPr sz="195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195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03" y="4041321"/>
            <a:ext cx="2707216" cy="28166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390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729" y="233267"/>
            <a:ext cx="6384983" cy="1091681"/>
          </a:xfrm>
        </p:spPr>
        <p:txBody>
          <a:bodyPr lIns="0" anchor="t" anchorCtr="0">
            <a:normAutofit/>
          </a:bodyPr>
          <a:lstStyle>
            <a:lvl1pPr>
              <a:defRPr sz="32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7728" y="1617968"/>
            <a:ext cx="7907621" cy="4399111"/>
          </a:xfrm>
        </p:spPr>
        <p:txBody>
          <a:bodyPr lIns="0"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50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13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2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TextBox 19"/>
          <p:cNvSpPr txBox="1"/>
          <p:nvPr userDrawn="1"/>
        </p:nvSpPr>
        <p:spPr>
          <a:xfrm>
            <a:off x="4407549" y="3275112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1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802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20491" y="1518558"/>
            <a:ext cx="3894858" cy="4710793"/>
          </a:xfrm>
        </p:spPr>
        <p:txBody>
          <a:bodyPr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500">
                <a:solidFill>
                  <a:srgbClr val="4A4E52"/>
                </a:solidFill>
              </a:defRPr>
            </a:lvl2pPr>
            <a:lvl3pPr marL="625725" indent="-342900">
              <a:buClr>
                <a:srgbClr val="81ADB5"/>
              </a:buClr>
              <a:buFont typeface="Arial" panose="020B0604020202020204" pitchFamily="34" charset="0"/>
              <a:buChar char="•"/>
              <a:defRPr lang="en-US" sz="135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814725" indent="-257175">
              <a:buFont typeface="Calibri" panose="020F0502020204030204" pitchFamily="34" charset="0"/>
              <a:buChar char="-"/>
              <a:defRPr lang="en-US" sz="12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540000" lvl="2" indent="-2571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2900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-"/>
            </a:pPr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7728" y="1518558"/>
            <a:ext cx="3894858" cy="4710793"/>
          </a:xfrm>
        </p:spPr>
        <p:txBody>
          <a:bodyPr lIns="0"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500">
                <a:solidFill>
                  <a:srgbClr val="4A4E52"/>
                </a:solidFill>
              </a:defRPr>
            </a:lvl2pPr>
            <a:lvl3pPr marL="540000" indent="-257175">
              <a:buClr>
                <a:srgbClr val="81ADB5"/>
              </a:buClr>
              <a:buFont typeface="Arial" panose="020B0604020202020204" pitchFamily="34" charset="0"/>
              <a:buChar char="•"/>
              <a:defRPr sz="1350">
                <a:solidFill>
                  <a:srgbClr val="4A4E52"/>
                </a:solidFill>
              </a:defRPr>
            </a:lvl3pPr>
            <a:lvl4pPr marL="729000" indent="-171450">
              <a:buFont typeface="Calibri" panose="020F0502020204030204" pitchFamily="34" charset="0"/>
              <a:buChar char="-"/>
              <a:defRPr sz="12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729" y="233267"/>
            <a:ext cx="6384983" cy="1091681"/>
          </a:xfrm>
        </p:spPr>
        <p:txBody>
          <a:bodyPr lIns="0" anchor="t" anchorCtr="0">
            <a:normAutofit/>
          </a:bodyPr>
          <a:lstStyle>
            <a:lvl1pPr>
              <a:defRPr sz="32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5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720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_on_th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20491" y="1620348"/>
            <a:ext cx="3894858" cy="4396731"/>
          </a:xfrm>
        </p:spPr>
        <p:txBody>
          <a:bodyPr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50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lang="en-US" sz="135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200150" indent="-171450">
              <a:buFont typeface="Calibri" panose="020F0502020204030204" pitchFamily="34" charset="0"/>
              <a:buChar char="-"/>
              <a:defRPr lang="en-US" sz="12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942975" lvl="2" indent="-2571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7728" y="1617968"/>
            <a:ext cx="3894858" cy="4399111"/>
          </a:xfrm>
        </p:spPr>
        <p:txBody>
          <a:bodyPr lIns="0"/>
          <a:lstStyle>
            <a:lvl1pPr marL="0" indent="0">
              <a:buNone/>
              <a:defRPr sz="1500" b="1">
                <a:solidFill>
                  <a:srgbClr val="4A4E52"/>
                </a:solidFill>
              </a:defRPr>
            </a:lvl1pPr>
            <a:lvl2pPr marL="0" indent="0" algn="l">
              <a:buNone/>
              <a:defRPr sz="180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chart/ graphic here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729" y="233267"/>
            <a:ext cx="6384983" cy="1091681"/>
          </a:xfrm>
        </p:spPr>
        <p:txBody>
          <a:bodyPr lIns="0" anchor="t" anchorCtr="0">
            <a:normAutofit/>
          </a:bodyPr>
          <a:lstStyle>
            <a:lvl1pPr>
              <a:defRPr sz="32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537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2250" b="1" baseline="0">
                <a:solidFill>
                  <a:srgbClr val="AA0B19"/>
                </a:solidFill>
              </a:defRPr>
            </a:lvl1pPr>
            <a:lvl2pPr marL="0" indent="0" algn="l">
              <a:buNone/>
              <a:defRPr sz="225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picture – full slide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44447" y="4523016"/>
            <a:ext cx="4363478" cy="1428748"/>
          </a:xfrm>
          <a:solidFill>
            <a:schemeClr val="bg1">
              <a:alpha val="56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 sz="2250" b="1">
                <a:solidFill>
                  <a:srgbClr val="4A4E52"/>
                </a:solidFill>
              </a:defRPr>
            </a:lvl1pPr>
            <a:lvl2pPr marL="0" indent="0" algn="l">
              <a:buNone/>
              <a:defRPr sz="2250">
                <a:solidFill>
                  <a:srgbClr val="4A4E52"/>
                </a:solidFill>
              </a:defRPr>
            </a:lvl2pPr>
            <a:lvl3pPr marL="0" indent="0">
              <a:buClr>
                <a:srgbClr val="81ADB5"/>
              </a:buClr>
              <a:buFont typeface="Arial" panose="020B0604020202020204" pitchFamily="34" charset="0"/>
              <a:buNone/>
              <a:defRPr sz="2250" b="1" baseline="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205740" lvl="2">
              <a:buSzPct val="175000"/>
            </a:pPr>
            <a:r>
              <a:rPr lang="en-US" dirty="0" smtClean="0"/>
              <a:t>Headline here. Remember that the audience should listen to you, not read the screen. </a:t>
            </a:r>
          </a:p>
        </p:txBody>
      </p:sp>
    </p:spTree>
    <p:extLst>
      <p:ext uri="{BB962C8B-B14F-4D97-AF65-F5344CB8AC3E}">
        <p14:creationId xmlns:p14="http://schemas.microsoft.com/office/powerpoint/2010/main" val="1001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25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5"/>
          <p:cNvSpPr>
            <a:spLocks noGrp="1"/>
          </p:cNvSpPr>
          <p:nvPr>
            <p:ph type="subTitle" idx="1"/>
          </p:nvPr>
        </p:nvSpPr>
        <p:spPr>
          <a:xfrm>
            <a:off x="4147918" y="3626534"/>
            <a:ext cx="4363349" cy="1655762"/>
          </a:xfrm>
        </p:spPr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" y="481012"/>
            <a:ext cx="51911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0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02" y="2038667"/>
            <a:ext cx="70008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72" y="0"/>
            <a:ext cx="482917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18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1154112"/>
            <a:ext cx="71628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40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43399" y="2593607"/>
            <a:ext cx="3894858" cy="76438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Elena Pistol</a:t>
            </a:r>
          </a:p>
          <a:p>
            <a:pPr lvl="1"/>
            <a:r>
              <a:rPr lang="en-US" sz="1950" dirty="0"/>
              <a:t>Developer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907" y="3597680"/>
            <a:ext cx="3562349" cy="10695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/>
              <a:t>elena.pistol@endava.com</a:t>
            </a:r>
          </a:p>
          <a:p>
            <a:pPr lvl="1"/>
            <a:r>
              <a:rPr lang="en-US" sz="1800" dirty="0" err="1" smtClean="0"/>
              <a:t>en_epistol</a:t>
            </a: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75" y="3624247"/>
            <a:ext cx="242888" cy="2428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4011016"/>
            <a:ext cx="242888" cy="2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98" y="845672"/>
            <a:ext cx="4191363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556385"/>
            <a:ext cx="70199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6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515" y="444966"/>
            <a:ext cx="5555461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3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97" y="1626235"/>
            <a:ext cx="69437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1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22" y="133350"/>
            <a:ext cx="4467225" cy="1323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22" y="1128322"/>
            <a:ext cx="55530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8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45" y="1232535"/>
            <a:ext cx="69151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7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5" y="555307"/>
            <a:ext cx="4667250" cy="96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" y="1517332"/>
            <a:ext cx="49149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9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5" y="1456690"/>
            <a:ext cx="72199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86353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standard_2013">
  <a:themeElements>
    <a:clrScheme name="Endava">
      <a:dk1>
        <a:srgbClr val="4A4E52"/>
      </a:dk1>
      <a:lt1>
        <a:sysClr val="window" lastClr="FFFFFF"/>
      </a:lt1>
      <a:dk2>
        <a:srgbClr val="BDBEC0"/>
      </a:dk2>
      <a:lt2>
        <a:srgbClr val="FFFFFF"/>
      </a:lt2>
      <a:accent1>
        <a:srgbClr val="81ADB5"/>
      </a:accent1>
      <a:accent2>
        <a:srgbClr val="DC5C2B"/>
      </a:accent2>
      <a:accent3>
        <a:srgbClr val="0092DD"/>
      </a:accent3>
      <a:accent4>
        <a:srgbClr val="BDBEC0"/>
      </a:accent4>
      <a:accent5>
        <a:srgbClr val="4A4E52"/>
      </a:accent5>
      <a:accent6>
        <a:srgbClr val="81ADB5"/>
      </a:accent6>
      <a:hlink>
        <a:srgbClr val="AA0B19"/>
      </a:hlink>
      <a:folHlink>
        <a:srgbClr val="BDBEC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_standard_2013 [Read-Only]" id="{597A5C9E-0400-4F69-878B-46A521207D52}" vid="{0A4F9CF9-8AC1-4487-8280-0E20521095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DE8F874A57D40BE181F274FFEEB68" ma:contentTypeVersion="0" ma:contentTypeDescription="Create a new document." ma:contentTypeScope="" ma:versionID="308c419822eca16213fccab147bd08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12EDD5-4EB7-480E-9E13-869E8F2F06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7D86D4-C084-43C8-A7F4-710EA1DAC9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C4204BF-0159-4066-B586-BC70B3E6AA65}">
  <ds:schemaRefs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16686</TotalTime>
  <Words>90</Words>
  <Application>Microsoft Office PowerPoint</Application>
  <PresentationFormat>On-screen Show (4:3)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Symbol</vt:lpstr>
      <vt:lpstr>Wingdings</vt:lpstr>
      <vt:lpstr>PPT_template_standard_2013</vt:lpstr>
      <vt:lpstr>Exception Handling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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Andreea</dc:creator>
  <cp:lastModifiedBy>Elena Pistol</cp:lastModifiedBy>
  <cp:revision>319</cp:revision>
  <dcterms:created xsi:type="dcterms:W3CDTF">2015-03-19T18:28:44Z</dcterms:created>
  <dcterms:modified xsi:type="dcterms:W3CDTF">2016-07-05T12:23:48Z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0x010100B74DE8F874A57D40BE181F274FFEEB68</vt:lpwstr>
  </property>
</Properties>
</file>