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4"/>
  </p:sldMasterIdLst>
  <p:notesMasterIdLst>
    <p:notesMasterId r:id="rId26"/>
  </p:notesMasterIdLst>
  <p:handoutMasterIdLst>
    <p:handoutMasterId r:id="rId27"/>
  </p:handoutMasterIdLst>
  <p:sldIdLst>
    <p:sldId id="265" r:id="rId5"/>
    <p:sldId id="272" r:id="rId6"/>
    <p:sldId id="323" r:id="rId7"/>
    <p:sldId id="307" r:id="rId8"/>
    <p:sldId id="309" r:id="rId9"/>
    <p:sldId id="310" r:id="rId10"/>
    <p:sldId id="318" r:id="rId11"/>
    <p:sldId id="320" r:id="rId12"/>
    <p:sldId id="311" r:id="rId13"/>
    <p:sldId id="316" r:id="rId14"/>
    <p:sldId id="321" r:id="rId15"/>
    <p:sldId id="319" r:id="rId16"/>
    <p:sldId id="312" r:id="rId17"/>
    <p:sldId id="315" r:id="rId18"/>
    <p:sldId id="317" r:id="rId19"/>
    <p:sldId id="314" r:id="rId20"/>
    <p:sldId id="322" r:id="rId21"/>
    <p:sldId id="296" r:id="rId22"/>
    <p:sldId id="324" r:id="rId23"/>
    <p:sldId id="302" r:id="rId24"/>
    <p:sldId id="30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0B19"/>
    <a:srgbClr val="4A4E52"/>
    <a:srgbClr val="DC5D2A"/>
    <a:srgbClr val="81ADB5"/>
    <a:srgbClr val="E3E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7" autoAdjust="0"/>
    <p:restoredTop sz="88673" autoAdjust="0"/>
  </p:normalViewPr>
  <p:slideViewPr>
    <p:cSldViewPr snapToGrid="0">
      <p:cViewPr varScale="1">
        <p:scale>
          <a:sx n="82" d="100"/>
          <a:sy n="82" d="100"/>
        </p:scale>
        <p:origin x="118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19E0EC-6DC4-4ED9-9689-C8E8632A11B0}" type="doc">
      <dgm:prSet loTypeId="urn:microsoft.com/office/officeart/2005/8/layout/hierarchy6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E55A804-0D70-458E-AD2F-3274B6C9348D}">
      <dgm:prSet phldrT="[Text]"/>
      <dgm:spPr/>
      <dgm:t>
        <a:bodyPr/>
        <a:lstStyle/>
        <a:p>
          <a:r>
            <a:rPr lang="en-US" dirty="0" smtClean="0"/>
            <a:t>Exception</a:t>
          </a:r>
          <a:endParaRPr lang="en-US" dirty="0"/>
        </a:p>
      </dgm:t>
    </dgm:pt>
    <dgm:pt modelId="{B3BDC647-CAD1-415B-BCAF-B4E1E06384AD}" type="parTrans" cxnId="{92674164-E80E-486F-BCD3-FF7E68084251}">
      <dgm:prSet/>
      <dgm:spPr/>
      <dgm:t>
        <a:bodyPr/>
        <a:lstStyle/>
        <a:p>
          <a:endParaRPr lang="en-US"/>
        </a:p>
      </dgm:t>
    </dgm:pt>
    <dgm:pt modelId="{84EF75E5-1E85-4900-928F-D5B4F877F991}" type="sibTrans" cxnId="{92674164-E80E-486F-BCD3-FF7E68084251}">
      <dgm:prSet/>
      <dgm:spPr/>
      <dgm:t>
        <a:bodyPr/>
        <a:lstStyle/>
        <a:p>
          <a:endParaRPr lang="en-US"/>
        </a:p>
      </dgm:t>
    </dgm:pt>
    <dgm:pt modelId="{9F6A0317-CB00-4B7F-A8FC-43F94EF70968}">
      <dgm:prSet/>
      <dgm:spPr/>
      <dgm:t>
        <a:bodyPr/>
        <a:lstStyle/>
        <a:p>
          <a:r>
            <a:rPr lang="en-US" dirty="0" smtClean="0"/>
            <a:t>Runtime Exception</a:t>
          </a:r>
          <a:endParaRPr lang="en-US" dirty="0"/>
        </a:p>
      </dgm:t>
    </dgm:pt>
    <dgm:pt modelId="{A75DD1A6-A8A7-45B7-910D-1B003DB6ABB7}" type="parTrans" cxnId="{6111A810-04D9-4487-8720-8F75F4103123}">
      <dgm:prSet/>
      <dgm:spPr/>
      <dgm:t>
        <a:bodyPr/>
        <a:lstStyle/>
        <a:p>
          <a:endParaRPr lang="en-US"/>
        </a:p>
      </dgm:t>
    </dgm:pt>
    <dgm:pt modelId="{44D6F1B8-8BBC-4840-A685-EF6EE054E809}" type="sibTrans" cxnId="{6111A810-04D9-4487-8720-8F75F4103123}">
      <dgm:prSet/>
      <dgm:spPr/>
      <dgm:t>
        <a:bodyPr/>
        <a:lstStyle/>
        <a:p>
          <a:endParaRPr lang="en-US"/>
        </a:p>
      </dgm:t>
    </dgm:pt>
    <dgm:pt modelId="{F7C78659-AF08-4FB3-BE6D-7AF305D77C39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IOException</a:t>
          </a:r>
          <a:endParaRPr lang="en-US" dirty="0"/>
        </a:p>
      </dgm:t>
    </dgm:pt>
    <dgm:pt modelId="{B3744E3B-AFE8-4B79-A0B4-091731B822EF}" type="parTrans" cxnId="{220B0F94-8C38-4B62-BB36-4DA98AFBB6C1}">
      <dgm:prSet/>
      <dgm:spPr/>
      <dgm:t>
        <a:bodyPr/>
        <a:lstStyle/>
        <a:p>
          <a:endParaRPr lang="en-US"/>
        </a:p>
      </dgm:t>
    </dgm:pt>
    <dgm:pt modelId="{52AF2686-2EA6-4865-B08D-D32C7761E2F0}" type="sibTrans" cxnId="{220B0F94-8C38-4B62-BB36-4DA98AFBB6C1}">
      <dgm:prSet/>
      <dgm:spPr/>
      <dgm:t>
        <a:bodyPr/>
        <a:lstStyle/>
        <a:p>
          <a:endParaRPr lang="en-US"/>
        </a:p>
      </dgm:t>
    </dgm:pt>
    <dgm:pt modelId="{6EE7D700-B0AF-425F-9406-6B31D6D482CC}">
      <dgm:prSet/>
      <dgm:spPr/>
      <dgm:t>
        <a:bodyPr/>
        <a:lstStyle/>
        <a:p>
          <a:r>
            <a:rPr lang="en-US" dirty="0" err="1" smtClean="0"/>
            <a:t>FileNotFoundException</a:t>
          </a:r>
          <a:endParaRPr lang="en-US" dirty="0"/>
        </a:p>
      </dgm:t>
    </dgm:pt>
    <dgm:pt modelId="{AE06A1DA-143E-49CA-A05B-B457B8AD379E}" type="parTrans" cxnId="{DF96BDBA-F222-4256-BCF9-A2B6E26ABA13}">
      <dgm:prSet/>
      <dgm:spPr/>
      <dgm:t>
        <a:bodyPr/>
        <a:lstStyle/>
        <a:p>
          <a:endParaRPr lang="en-US"/>
        </a:p>
      </dgm:t>
    </dgm:pt>
    <dgm:pt modelId="{ADA19402-D2FF-47BB-A06D-2D6D6694EF1D}" type="sibTrans" cxnId="{DF96BDBA-F222-4256-BCF9-A2B6E26ABA13}">
      <dgm:prSet/>
      <dgm:spPr/>
      <dgm:t>
        <a:bodyPr/>
        <a:lstStyle/>
        <a:p>
          <a:endParaRPr lang="en-US"/>
        </a:p>
      </dgm:t>
    </dgm:pt>
    <dgm:pt modelId="{8972130A-86B2-4BA8-B8A0-603E40B3FEB5}" type="pres">
      <dgm:prSet presAssocID="{BA19E0EC-6DC4-4ED9-9689-C8E8632A11B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B522F3-24F7-474F-8F79-7D7F5DC3FEF6}" type="pres">
      <dgm:prSet presAssocID="{BA19E0EC-6DC4-4ED9-9689-C8E8632A11B0}" presName="hierFlow" presStyleCnt="0"/>
      <dgm:spPr/>
    </dgm:pt>
    <dgm:pt modelId="{A8C89350-C642-45AA-97FA-DD1E3C482B44}" type="pres">
      <dgm:prSet presAssocID="{BA19E0EC-6DC4-4ED9-9689-C8E8632A11B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33E19A1-20BE-4940-B01A-66007010121C}" type="pres">
      <dgm:prSet presAssocID="{DE55A804-0D70-458E-AD2F-3274B6C9348D}" presName="Name14" presStyleCnt="0"/>
      <dgm:spPr/>
    </dgm:pt>
    <dgm:pt modelId="{FD22B13F-7A24-479A-BD49-5FA4BD130610}" type="pres">
      <dgm:prSet presAssocID="{DE55A804-0D70-458E-AD2F-3274B6C9348D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F08526-BE8C-483C-A89F-072B978B6B2D}" type="pres">
      <dgm:prSet presAssocID="{DE55A804-0D70-458E-AD2F-3274B6C9348D}" presName="hierChild2" presStyleCnt="0"/>
      <dgm:spPr/>
    </dgm:pt>
    <dgm:pt modelId="{F22615C0-D180-4C3D-9525-2F3081B730D8}" type="pres">
      <dgm:prSet presAssocID="{A75DD1A6-A8A7-45B7-910D-1B003DB6ABB7}" presName="Name19" presStyleLbl="parChTrans1D2" presStyleIdx="0" presStyleCnt="2"/>
      <dgm:spPr/>
      <dgm:t>
        <a:bodyPr/>
        <a:lstStyle/>
        <a:p>
          <a:endParaRPr lang="en-US"/>
        </a:p>
      </dgm:t>
    </dgm:pt>
    <dgm:pt modelId="{5C75455B-15FB-4E4A-AC06-4E55CC7B633B}" type="pres">
      <dgm:prSet presAssocID="{9F6A0317-CB00-4B7F-A8FC-43F94EF70968}" presName="Name21" presStyleCnt="0"/>
      <dgm:spPr/>
    </dgm:pt>
    <dgm:pt modelId="{46EE7A49-7A8A-4247-B47C-FB66496A2E5A}" type="pres">
      <dgm:prSet presAssocID="{9F6A0317-CB00-4B7F-A8FC-43F94EF70968}" presName="level2Shape" presStyleLbl="node2" presStyleIdx="0" presStyleCnt="2"/>
      <dgm:spPr/>
      <dgm:t>
        <a:bodyPr/>
        <a:lstStyle/>
        <a:p>
          <a:endParaRPr lang="en-US"/>
        </a:p>
      </dgm:t>
    </dgm:pt>
    <dgm:pt modelId="{69A4F965-3544-4710-9FE1-A7A0FF2C01B0}" type="pres">
      <dgm:prSet presAssocID="{9F6A0317-CB00-4B7F-A8FC-43F94EF70968}" presName="hierChild3" presStyleCnt="0"/>
      <dgm:spPr/>
    </dgm:pt>
    <dgm:pt modelId="{5337C4A5-7722-4FC8-A5BF-B6C852BFAD05}" type="pres">
      <dgm:prSet presAssocID="{B3744E3B-AFE8-4B79-A0B4-091731B822EF}" presName="Name19" presStyleLbl="parChTrans1D2" presStyleIdx="1" presStyleCnt="2"/>
      <dgm:spPr/>
      <dgm:t>
        <a:bodyPr/>
        <a:lstStyle/>
        <a:p>
          <a:endParaRPr lang="en-US"/>
        </a:p>
      </dgm:t>
    </dgm:pt>
    <dgm:pt modelId="{18A464DA-EB2C-4890-A97B-1BEBD41A782B}" type="pres">
      <dgm:prSet presAssocID="{F7C78659-AF08-4FB3-BE6D-7AF305D77C39}" presName="Name21" presStyleCnt="0"/>
      <dgm:spPr/>
    </dgm:pt>
    <dgm:pt modelId="{79AB5999-0AAE-4B03-AC94-4EF489BCC98A}" type="pres">
      <dgm:prSet presAssocID="{F7C78659-AF08-4FB3-BE6D-7AF305D77C39}" presName="level2Shape" presStyleLbl="node2" presStyleIdx="1" presStyleCnt="2"/>
      <dgm:spPr/>
      <dgm:t>
        <a:bodyPr/>
        <a:lstStyle/>
        <a:p>
          <a:endParaRPr lang="en-US"/>
        </a:p>
      </dgm:t>
    </dgm:pt>
    <dgm:pt modelId="{ACA7A6C0-6666-4BA2-B7AD-E6D4242A0113}" type="pres">
      <dgm:prSet presAssocID="{F7C78659-AF08-4FB3-BE6D-7AF305D77C39}" presName="hierChild3" presStyleCnt="0"/>
      <dgm:spPr/>
    </dgm:pt>
    <dgm:pt modelId="{2C177BC1-CF3F-4E79-B937-A559D3E5D315}" type="pres">
      <dgm:prSet presAssocID="{AE06A1DA-143E-49CA-A05B-B457B8AD379E}" presName="Name19" presStyleLbl="parChTrans1D3" presStyleIdx="0" presStyleCnt="1"/>
      <dgm:spPr/>
      <dgm:t>
        <a:bodyPr/>
        <a:lstStyle/>
        <a:p>
          <a:endParaRPr lang="en-US"/>
        </a:p>
      </dgm:t>
    </dgm:pt>
    <dgm:pt modelId="{01AFC706-4701-4B11-B95D-DF0EBC95587F}" type="pres">
      <dgm:prSet presAssocID="{6EE7D700-B0AF-425F-9406-6B31D6D482CC}" presName="Name21" presStyleCnt="0"/>
      <dgm:spPr/>
    </dgm:pt>
    <dgm:pt modelId="{61B44957-2143-495C-BB44-49E2B642C454}" type="pres">
      <dgm:prSet presAssocID="{6EE7D700-B0AF-425F-9406-6B31D6D482CC}" presName="level2Shape" presStyleLbl="node3" presStyleIdx="0" presStyleCnt="1"/>
      <dgm:spPr/>
      <dgm:t>
        <a:bodyPr/>
        <a:lstStyle/>
        <a:p>
          <a:endParaRPr lang="en-US"/>
        </a:p>
      </dgm:t>
    </dgm:pt>
    <dgm:pt modelId="{2A59D54D-1AE6-42FC-A488-1CBFA9073C57}" type="pres">
      <dgm:prSet presAssocID="{6EE7D700-B0AF-425F-9406-6B31D6D482CC}" presName="hierChild3" presStyleCnt="0"/>
      <dgm:spPr/>
    </dgm:pt>
    <dgm:pt modelId="{8721065C-0CB2-4248-A7B1-A1D2CD8ED77A}" type="pres">
      <dgm:prSet presAssocID="{BA19E0EC-6DC4-4ED9-9689-C8E8632A11B0}" presName="bgShapesFlow" presStyleCnt="0"/>
      <dgm:spPr/>
    </dgm:pt>
  </dgm:ptLst>
  <dgm:cxnLst>
    <dgm:cxn modelId="{DF96BDBA-F222-4256-BCF9-A2B6E26ABA13}" srcId="{F7C78659-AF08-4FB3-BE6D-7AF305D77C39}" destId="{6EE7D700-B0AF-425F-9406-6B31D6D482CC}" srcOrd="0" destOrd="0" parTransId="{AE06A1DA-143E-49CA-A05B-B457B8AD379E}" sibTransId="{ADA19402-D2FF-47BB-A06D-2D6D6694EF1D}"/>
    <dgm:cxn modelId="{FA454233-ED09-42F0-B29F-9F407742B76A}" type="presOf" srcId="{A75DD1A6-A8A7-45B7-910D-1B003DB6ABB7}" destId="{F22615C0-D180-4C3D-9525-2F3081B730D8}" srcOrd="0" destOrd="0" presId="urn:microsoft.com/office/officeart/2005/8/layout/hierarchy6"/>
    <dgm:cxn modelId="{CF50E41F-BC45-453D-9CAB-6FFF949BFA88}" type="presOf" srcId="{F7C78659-AF08-4FB3-BE6D-7AF305D77C39}" destId="{79AB5999-0AAE-4B03-AC94-4EF489BCC98A}" srcOrd="0" destOrd="0" presId="urn:microsoft.com/office/officeart/2005/8/layout/hierarchy6"/>
    <dgm:cxn modelId="{6111A810-04D9-4487-8720-8F75F4103123}" srcId="{DE55A804-0D70-458E-AD2F-3274B6C9348D}" destId="{9F6A0317-CB00-4B7F-A8FC-43F94EF70968}" srcOrd="0" destOrd="0" parTransId="{A75DD1A6-A8A7-45B7-910D-1B003DB6ABB7}" sibTransId="{44D6F1B8-8BBC-4840-A685-EF6EE054E809}"/>
    <dgm:cxn modelId="{26F4B9AF-0BC8-4551-8B4B-C52C64D129C5}" type="presOf" srcId="{6EE7D700-B0AF-425F-9406-6B31D6D482CC}" destId="{61B44957-2143-495C-BB44-49E2B642C454}" srcOrd="0" destOrd="0" presId="urn:microsoft.com/office/officeart/2005/8/layout/hierarchy6"/>
    <dgm:cxn modelId="{034C82A5-7E36-4B52-B720-229EFBEAEB5E}" type="presOf" srcId="{AE06A1DA-143E-49CA-A05B-B457B8AD379E}" destId="{2C177BC1-CF3F-4E79-B937-A559D3E5D315}" srcOrd="0" destOrd="0" presId="urn:microsoft.com/office/officeart/2005/8/layout/hierarchy6"/>
    <dgm:cxn modelId="{D4E1D172-2B50-4685-8317-5FA0582CA6CD}" type="presOf" srcId="{B3744E3B-AFE8-4B79-A0B4-091731B822EF}" destId="{5337C4A5-7722-4FC8-A5BF-B6C852BFAD05}" srcOrd="0" destOrd="0" presId="urn:microsoft.com/office/officeart/2005/8/layout/hierarchy6"/>
    <dgm:cxn modelId="{220B0F94-8C38-4B62-BB36-4DA98AFBB6C1}" srcId="{DE55A804-0D70-458E-AD2F-3274B6C9348D}" destId="{F7C78659-AF08-4FB3-BE6D-7AF305D77C39}" srcOrd="1" destOrd="0" parTransId="{B3744E3B-AFE8-4B79-A0B4-091731B822EF}" sibTransId="{52AF2686-2EA6-4865-B08D-D32C7761E2F0}"/>
    <dgm:cxn modelId="{94CC85E5-E1C9-4572-8CC4-331FA049E4F6}" type="presOf" srcId="{DE55A804-0D70-458E-AD2F-3274B6C9348D}" destId="{FD22B13F-7A24-479A-BD49-5FA4BD130610}" srcOrd="0" destOrd="0" presId="urn:microsoft.com/office/officeart/2005/8/layout/hierarchy6"/>
    <dgm:cxn modelId="{1ADD773E-1E80-4EA9-8D78-1A95848A0AFB}" type="presOf" srcId="{9F6A0317-CB00-4B7F-A8FC-43F94EF70968}" destId="{46EE7A49-7A8A-4247-B47C-FB66496A2E5A}" srcOrd="0" destOrd="0" presId="urn:microsoft.com/office/officeart/2005/8/layout/hierarchy6"/>
    <dgm:cxn modelId="{92674164-E80E-486F-BCD3-FF7E68084251}" srcId="{BA19E0EC-6DC4-4ED9-9689-C8E8632A11B0}" destId="{DE55A804-0D70-458E-AD2F-3274B6C9348D}" srcOrd="0" destOrd="0" parTransId="{B3BDC647-CAD1-415B-BCAF-B4E1E06384AD}" sibTransId="{84EF75E5-1E85-4900-928F-D5B4F877F991}"/>
    <dgm:cxn modelId="{D4681CD8-4042-4883-9C67-E42708EEF188}" type="presOf" srcId="{BA19E0EC-6DC4-4ED9-9689-C8E8632A11B0}" destId="{8972130A-86B2-4BA8-B8A0-603E40B3FEB5}" srcOrd="0" destOrd="0" presId="urn:microsoft.com/office/officeart/2005/8/layout/hierarchy6"/>
    <dgm:cxn modelId="{C0F481DE-02D1-42AE-80DE-B056CAE45DCD}" type="presParOf" srcId="{8972130A-86B2-4BA8-B8A0-603E40B3FEB5}" destId="{71B522F3-24F7-474F-8F79-7D7F5DC3FEF6}" srcOrd="0" destOrd="0" presId="urn:microsoft.com/office/officeart/2005/8/layout/hierarchy6"/>
    <dgm:cxn modelId="{9BD2CD9A-9A54-4AD9-A15F-22E0CEFB6806}" type="presParOf" srcId="{71B522F3-24F7-474F-8F79-7D7F5DC3FEF6}" destId="{A8C89350-C642-45AA-97FA-DD1E3C482B44}" srcOrd="0" destOrd="0" presId="urn:microsoft.com/office/officeart/2005/8/layout/hierarchy6"/>
    <dgm:cxn modelId="{C89F5283-87CB-47BB-80B8-E5622484EC72}" type="presParOf" srcId="{A8C89350-C642-45AA-97FA-DD1E3C482B44}" destId="{433E19A1-20BE-4940-B01A-66007010121C}" srcOrd="0" destOrd="0" presId="urn:microsoft.com/office/officeart/2005/8/layout/hierarchy6"/>
    <dgm:cxn modelId="{5291A1F1-6C76-4929-82E4-53A8EF560369}" type="presParOf" srcId="{433E19A1-20BE-4940-B01A-66007010121C}" destId="{FD22B13F-7A24-479A-BD49-5FA4BD130610}" srcOrd="0" destOrd="0" presId="urn:microsoft.com/office/officeart/2005/8/layout/hierarchy6"/>
    <dgm:cxn modelId="{4A3F0435-1589-4DF3-8F4A-9F7C22331B18}" type="presParOf" srcId="{433E19A1-20BE-4940-B01A-66007010121C}" destId="{14F08526-BE8C-483C-A89F-072B978B6B2D}" srcOrd="1" destOrd="0" presId="urn:microsoft.com/office/officeart/2005/8/layout/hierarchy6"/>
    <dgm:cxn modelId="{99A70FC0-ACEE-4820-9C5B-2C69D5CF7A71}" type="presParOf" srcId="{14F08526-BE8C-483C-A89F-072B978B6B2D}" destId="{F22615C0-D180-4C3D-9525-2F3081B730D8}" srcOrd="0" destOrd="0" presId="urn:microsoft.com/office/officeart/2005/8/layout/hierarchy6"/>
    <dgm:cxn modelId="{986A068F-B9CB-49DC-97E4-2E086FE93C2A}" type="presParOf" srcId="{14F08526-BE8C-483C-A89F-072B978B6B2D}" destId="{5C75455B-15FB-4E4A-AC06-4E55CC7B633B}" srcOrd="1" destOrd="0" presId="urn:microsoft.com/office/officeart/2005/8/layout/hierarchy6"/>
    <dgm:cxn modelId="{AA0B116D-44D2-4153-BB50-2F411ECA73FE}" type="presParOf" srcId="{5C75455B-15FB-4E4A-AC06-4E55CC7B633B}" destId="{46EE7A49-7A8A-4247-B47C-FB66496A2E5A}" srcOrd="0" destOrd="0" presId="urn:microsoft.com/office/officeart/2005/8/layout/hierarchy6"/>
    <dgm:cxn modelId="{8AC86C90-8C19-4DF9-AE08-534FF59891A6}" type="presParOf" srcId="{5C75455B-15FB-4E4A-AC06-4E55CC7B633B}" destId="{69A4F965-3544-4710-9FE1-A7A0FF2C01B0}" srcOrd="1" destOrd="0" presId="urn:microsoft.com/office/officeart/2005/8/layout/hierarchy6"/>
    <dgm:cxn modelId="{DC724FE4-D11B-4549-A85C-555285F904BE}" type="presParOf" srcId="{14F08526-BE8C-483C-A89F-072B978B6B2D}" destId="{5337C4A5-7722-4FC8-A5BF-B6C852BFAD05}" srcOrd="2" destOrd="0" presId="urn:microsoft.com/office/officeart/2005/8/layout/hierarchy6"/>
    <dgm:cxn modelId="{69086406-E6C0-4D6B-A9F0-972D68A4A2CC}" type="presParOf" srcId="{14F08526-BE8C-483C-A89F-072B978B6B2D}" destId="{18A464DA-EB2C-4890-A97B-1BEBD41A782B}" srcOrd="3" destOrd="0" presId="urn:microsoft.com/office/officeart/2005/8/layout/hierarchy6"/>
    <dgm:cxn modelId="{C29D9D6B-5515-4628-A72A-4B644C1F2173}" type="presParOf" srcId="{18A464DA-EB2C-4890-A97B-1BEBD41A782B}" destId="{79AB5999-0AAE-4B03-AC94-4EF489BCC98A}" srcOrd="0" destOrd="0" presId="urn:microsoft.com/office/officeart/2005/8/layout/hierarchy6"/>
    <dgm:cxn modelId="{8CB4F447-B1A3-402D-9844-21E6274504E8}" type="presParOf" srcId="{18A464DA-EB2C-4890-A97B-1BEBD41A782B}" destId="{ACA7A6C0-6666-4BA2-B7AD-E6D4242A0113}" srcOrd="1" destOrd="0" presId="urn:microsoft.com/office/officeart/2005/8/layout/hierarchy6"/>
    <dgm:cxn modelId="{20D51A72-FA68-4D6D-954D-B14E61D83AEF}" type="presParOf" srcId="{ACA7A6C0-6666-4BA2-B7AD-E6D4242A0113}" destId="{2C177BC1-CF3F-4E79-B937-A559D3E5D315}" srcOrd="0" destOrd="0" presId="urn:microsoft.com/office/officeart/2005/8/layout/hierarchy6"/>
    <dgm:cxn modelId="{C23BF4D2-ED42-49BC-AA50-B42EDB723823}" type="presParOf" srcId="{ACA7A6C0-6666-4BA2-B7AD-E6D4242A0113}" destId="{01AFC706-4701-4B11-B95D-DF0EBC95587F}" srcOrd="1" destOrd="0" presId="urn:microsoft.com/office/officeart/2005/8/layout/hierarchy6"/>
    <dgm:cxn modelId="{E594D0B5-E080-4A29-B6BF-C73E4E560267}" type="presParOf" srcId="{01AFC706-4701-4B11-B95D-DF0EBC95587F}" destId="{61B44957-2143-495C-BB44-49E2B642C454}" srcOrd="0" destOrd="0" presId="urn:microsoft.com/office/officeart/2005/8/layout/hierarchy6"/>
    <dgm:cxn modelId="{38912192-C6B7-48BB-9B28-1C438B7F674E}" type="presParOf" srcId="{01AFC706-4701-4B11-B95D-DF0EBC95587F}" destId="{2A59D54D-1AE6-42FC-A488-1CBFA9073C57}" srcOrd="1" destOrd="0" presId="urn:microsoft.com/office/officeart/2005/8/layout/hierarchy6"/>
    <dgm:cxn modelId="{2F14E5A1-9139-41E0-B78E-E8C870998F42}" type="presParOf" srcId="{8972130A-86B2-4BA8-B8A0-603E40B3FEB5}" destId="{8721065C-0CB2-4248-A7B1-A1D2CD8ED77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22B13F-7A24-479A-BD49-5FA4BD130610}">
      <dsp:nvSpPr>
        <dsp:cNvPr id="0" name=""/>
        <dsp:cNvSpPr/>
      </dsp:nvSpPr>
      <dsp:spPr>
        <a:xfrm>
          <a:off x="3035714" y="1814"/>
          <a:ext cx="1835907" cy="122393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Exception</a:t>
          </a:r>
          <a:endParaRPr lang="en-US" sz="1300" kern="1200" dirty="0"/>
        </a:p>
      </dsp:txBody>
      <dsp:txXfrm>
        <a:off x="3071562" y="37662"/>
        <a:ext cx="1764211" cy="1152242"/>
      </dsp:txXfrm>
    </dsp:sp>
    <dsp:sp modelId="{F22615C0-D180-4C3D-9525-2F3081B730D8}">
      <dsp:nvSpPr>
        <dsp:cNvPr id="0" name=""/>
        <dsp:cNvSpPr/>
      </dsp:nvSpPr>
      <dsp:spPr>
        <a:xfrm>
          <a:off x="2760328" y="1225752"/>
          <a:ext cx="1193339" cy="489575"/>
        </a:xfrm>
        <a:custGeom>
          <a:avLst/>
          <a:gdLst/>
          <a:ahLst/>
          <a:cxnLst/>
          <a:rect l="0" t="0" r="0" b="0"/>
          <a:pathLst>
            <a:path>
              <a:moveTo>
                <a:pt x="1193339" y="0"/>
              </a:moveTo>
              <a:lnTo>
                <a:pt x="1193339" y="244787"/>
              </a:lnTo>
              <a:lnTo>
                <a:pt x="0" y="244787"/>
              </a:lnTo>
              <a:lnTo>
                <a:pt x="0" y="48957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EE7A49-7A8A-4247-B47C-FB66496A2E5A}">
      <dsp:nvSpPr>
        <dsp:cNvPr id="0" name=""/>
        <dsp:cNvSpPr/>
      </dsp:nvSpPr>
      <dsp:spPr>
        <a:xfrm>
          <a:off x="1842374" y="1715327"/>
          <a:ext cx="1835907" cy="122393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Runtime Exception</a:t>
          </a:r>
          <a:endParaRPr lang="en-US" sz="1300" kern="1200" dirty="0"/>
        </a:p>
      </dsp:txBody>
      <dsp:txXfrm>
        <a:off x="1878222" y="1751175"/>
        <a:ext cx="1764211" cy="1152242"/>
      </dsp:txXfrm>
    </dsp:sp>
    <dsp:sp modelId="{5337C4A5-7722-4FC8-A5BF-B6C852BFAD05}">
      <dsp:nvSpPr>
        <dsp:cNvPr id="0" name=""/>
        <dsp:cNvSpPr/>
      </dsp:nvSpPr>
      <dsp:spPr>
        <a:xfrm>
          <a:off x="3953668" y="1225752"/>
          <a:ext cx="1193339" cy="489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787"/>
              </a:lnTo>
              <a:lnTo>
                <a:pt x="1193339" y="244787"/>
              </a:lnTo>
              <a:lnTo>
                <a:pt x="1193339" y="48957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AB5999-0AAE-4B03-AC94-4EF489BCC98A}">
      <dsp:nvSpPr>
        <dsp:cNvPr id="0" name=""/>
        <dsp:cNvSpPr/>
      </dsp:nvSpPr>
      <dsp:spPr>
        <a:xfrm>
          <a:off x="4229054" y="1715327"/>
          <a:ext cx="1835907" cy="1223938"/>
        </a:xfrm>
        <a:prstGeom prst="roundRect">
          <a:avLst>
            <a:gd name="adj" fmla="val 10000"/>
          </a:avLst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IOException</a:t>
          </a:r>
          <a:endParaRPr lang="en-US" sz="1300" kern="1200" dirty="0"/>
        </a:p>
      </dsp:txBody>
      <dsp:txXfrm>
        <a:off x="4264902" y="1751175"/>
        <a:ext cx="1764211" cy="1152242"/>
      </dsp:txXfrm>
    </dsp:sp>
    <dsp:sp modelId="{2C177BC1-CF3F-4E79-B937-A559D3E5D315}">
      <dsp:nvSpPr>
        <dsp:cNvPr id="0" name=""/>
        <dsp:cNvSpPr/>
      </dsp:nvSpPr>
      <dsp:spPr>
        <a:xfrm>
          <a:off x="5101288" y="2939266"/>
          <a:ext cx="91440" cy="4895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957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B44957-2143-495C-BB44-49E2B642C454}">
      <dsp:nvSpPr>
        <dsp:cNvPr id="0" name=""/>
        <dsp:cNvSpPr/>
      </dsp:nvSpPr>
      <dsp:spPr>
        <a:xfrm>
          <a:off x="4229054" y="3428841"/>
          <a:ext cx="1835907" cy="122393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FileNotFoundException</a:t>
          </a:r>
          <a:endParaRPr lang="en-US" sz="1300" kern="1200" dirty="0"/>
        </a:p>
      </dsp:txBody>
      <dsp:txXfrm>
        <a:off x="4264902" y="3464689"/>
        <a:ext cx="1764211" cy="11522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85468-EA09-47E3-8036-5BF84197CAEF}" type="datetimeFigureOut">
              <a:rPr lang="en-GB" smtClean="0"/>
              <a:pPr/>
              <a:t>05/07/2016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2011F-DB26-4689-9E20-378C13B1A81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570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3BD5E-F603-431C-B79D-697385AE35AF}" type="datetimeFigureOut">
              <a:rPr lang="en-GB" smtClean="0"/>
              <a:pPr/>
              <a:t>05/07/2016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9FDB4-792A-4C30-B3CA-9A37EF575B9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1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735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Cum</a:t>
            </a:r>
            <a:r>
              <a:rPr lang="en-US" baseline="0" dirty="0" smtClean="0"/>
              <a:t> nu se </a:t>
            </a:r>
            <a:r>
              <a:rPr lang="en-US" baseline="0" dirty="0" err="1" smtClean="0"/>
              <a:t>poate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executa</a:t>
            </a:r>
            <a:r>
              <a:rPr lang="en-US" baseline="0" dirty="0" smtClean="0"/>
              <a:t> finally?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653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771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throws vs throw ????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840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5016"/>
            <a:ext cx="9078686" cy="44915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5416" y="2212522"/>
            <a:ext cx="4349012" cy="1387249"/>
          </a:xfrm>
        </p:spPr>
        <p:txBody>
          <a:bodyPr rIns="0" anchor="b">
            <a:no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600" b="1" kern="1200" dirty="0">
                <a:solidFill>
                  <a:srgbClr val="AA0B1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ro-RO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7918" y="3626534"/>
            <a:ext cx="436334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2700" b="1">
                <a:solidFill>
                  <a:srgbClr val="4A4E5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0" y="6256603"/>
            <a:ext cx="9144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6457950" y="6342682"/>
            <a:ext cx="20574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 smtClean="0"/>
              <a:t>endava.com</a:t>
            </a:r>
            <a:endParaRPr lang="en-GB" sz="140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458" y="293397"/>
            <a:ext cx="2038350" cy="67627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1314490"/>
            <a:ext cx="3598715" cy="12188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330200" y="969672"/>
            <a:ext cx="332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4A4E52"/>
                </a:solidFill>
              </a:rPr>
              <a:t>QUALITY. PRODUCTIVITY. INNOVATION.</a:t>
            </a:r>
            <a:endParaRPr lang="en-GB" sz="140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736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681842" y="2555421"/>
            <a:ext cx="2592143" cy="2140417"/>
          </a:xfrm>
        </p:spPr>
        <p:txBody>
          <a:bodyPr/>
          <a:lstStyle>
            <a:lvl1pPr marL="0" indent="0">
              <a:buNone/>
              <a:defRPr sz="1500" b="1">
                <a:solidFill>
                  <a:srgbClr val="AA0B19"/>
                </a:solidFill>
              </a:defRPr>
            </a:lvl1pPr>
            <a:lvl2pPr marL="0" indent="0" algn="l">
              <a:buNone/>
              <a:defRPr sz="1800">
                <a:solidFill>
                  <a:srgbClr val="4A4E52"/>
                </a:solidFill>
              </a:defRPr>
            </a:lvl2pPr>
            <a:lvl3pPr marL="942975" indent="-257175">
              <a:buClr>
                <a:srgbClr val="81ADB5"/>
              </a:buClr>
              <a:buFont typeface="Arial" panose="020B0604020202020204" pitchFamily="34" charset="0"/>
              <a:buChar char="•"/>
              <a:defRPr sz="2250">
                <a:solidFill>
                  <a:srgbClr val="4A4E52"/>
                </a:solidFill>
              </a:defRPr>
            </a:lvl3pPr>
            <a:lvl4pPr marL="1200150" indent="-171450">
              <a:buFont typeface="Calibri" panose="020F0502020204030204" pitchFamily="34" charset="0"/>
              <a:buChar char="-"/>
              <a:defRPr sz="18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Insert your picture here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7729" y="233267"/>
            <a:ext cx="6384983" cy="1091681"/>
          </a:xfrm>
        </p:spPr>
        <p:txBody>
          <a:bodyPr lIns="0" anchor="t" anchorCtr="0">
            <a:normAutofit/>
          </a:bodyPr>
          <a:lstStyle>
            <a:lvl1pPr>
              <a:defRPr sz="32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Thank you!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728" y="193908"/>
            <a:ext cx="1217621" cy="403977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628650" y="6454945"/>
            <a:ext cx="253093" cy="395122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8" name="TextBox 19"/>
          <p:cNvSpPr txBox="1"/>
          <p:nvPr userDrawn="1"/>
        </p:nvSpPr>
        <p:spPr>
          <a:xfrm>
            <a:off x="586440" y="6473505"/>
            <a:ext cx="328903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500" smtClean="0">
                <a:solidFill>
                  <a:schemeClr val="bg1"/>
                </a:solidFill>
              </a:rPr>
              <a:pPr algn="ctr"/>
              <a:t>‹#›</a:t>
            </a:fld>
            <a:endParaRPr lang="en-GB" sz="150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24331" y="6399830"/>
            <a:ext cx="2791019" cy="365125"/>
          </a:xfrm>
        </p:spPr>
        <p:txBody>
          <a:bodyPr lIns="0" tIns="0" rIns="0" bIns="0"/>
          <a:lstStyle>
            <a:lvl1pPr>
              <a:defRPr sz="1200" b="0">
                <a:solidFill>
                  <a:srgbClr val="DC5D2A"/>
                </a:solidFill>
              </a:defRPr>
            </a:lvl1pPr>
          </a:lstStyle>
          <a:p>
            <a:r>
              <a:rPr lang="en-GB" dirty="0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6656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_you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75733" y="2400300"/>
            <a:ext cx="2081892" cy="2426041"/>
          </a:xfrm>
        </p:spPr>
        <p:txBody>
          <a:bodyPr>
            <a:normAutofit/>
          </a:bodyPr>
          <a:lstStyle>
            <a:lvl1pPr marL="0" indent="0">
              <a:buNone/>
              <a:defRPr sz="1500" b="1" baseline="0">
                <a:solidFill>
                  <a:srgbClr val="4A4E52"/>
                </a:solidFill>
              </a:defRPr>
            </a:lvl1pPr>
            <a:lvl2pPr marL="0" indent="0" algn="l">
              <a:buNone/>
              <a:defRPr sz="2250">
                <a:solidFill>
                  <a:srgbClr val="4A4E52"/>
                </a:solidFill>
              </a:defRPr>
            </a:lvl2pPr>
            <a:lvl3pPr marL="942975" indent="-257175">
              <a:buClr>
                <a:srgbClr val="81ADB5"/>
              </a:buClr>
              <a:buFont typeface="Arial" panose="020B0604020202020204" pitchFamily="34" charset="0"/>
              <a:buChar char="•"/>
              <a:defRPr sz="2250">
                <a:solidFill>
                  <a:srgbClr val="4A4E52"/>
                </a:solidFill>
              </a:defRPr>
            </a:lvl3pPr>
            <a:lvl4pPr marL="1200150" indent="-171450">
              <a:buFont typeface="Calibri" panose="020F0502020204030204" pitchFamily="34" charset="0"/>
              <a:buChar char="-"/>
              <a:defRPr sz="18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Insert your picture -</a:t>
            </a:r>
          </a:p>
          <a:p>
            <a:pPr lvl="0"/>
            <a:r>
              <a:rPr lang="en-US" dirty="0" smtClean="0"/>
              <a:t>preferably with background in light color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7729" y="233267"/>
            <a:ext cx="6384983" cy="1091681"/>
          </a:xfrm>
        </p:spPr>
        <p:txBody>
          <a:bodyPr lIns="0" anchor="t" anchorCtr="0">
            <a:normAutofit/>
          </a:bodyPr>
          <a:lstStyle>
            <a:lvl1pPr>
              <a:defRPr sz="27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Thank you!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28650" y="6382240"/>
            <a:ext cx="253093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134" y="268591"/>
            <a:ext cx="913216" cy="403977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24331" y="6342682"/>
            <a:ext cx="2791019" cy="365125"/>
          </a:xfrm>
        </p:spPr>
        <p:txBody>
          <a:bodyPr lIns="0" tIns="0" rIns="0" bIns="0"/>
          <a:lstStyle>
            <a:lvl1pPr>
              <a:defRPr sz="1050" b="0">
                <a:solidFill>
                  <a:srgbClr val="4A4E52"/>
                </a:solidFill>
              </a:defRPr>
            </a:lvl1pPr>
          </a:lstStyle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13" name="TextBox 19"/>
          <p:cNvSpPr txBox="1"/>
          <p:nvPr userDrawn="1"/>
        </p:nvSpPr>
        <p:spPr>
          <a:xfrm>
            <a:off x="586440" y="6400029"/>
            <a:ext cx="328903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500" smtClean="0">
                <a:solidFill>
                  <a:schemeClr val="bg1"/>
                </a:solidFill>
              </a:rPr>
              <a:pPr algn="ctr"/>
              <a:t>‹#›</a:t>
            </a:fld>
            <a:endParaRPr lang="en-GB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909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Ag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1"/>
            <a:ext cx="8135771" cy="39706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5416" y="2212522"/>
            <a:ext cx="4349012" cy="1387249"/>
          </a:xfrm>
        </p:spPr>
        <p:txBody>
          <a:bodyPr rIns="0" anchor="b">
            <a:noAutofit/>
          </a:bodyPr>
          <a:lstStyle>
            <a:lvl1pPr algn="r">
              <a:defRPr sz="36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7918" y="3626534"/>
            <a:ext cx="436334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2850" b="1">
                <a:solidFill>
                  <a:srgbClr val="4A4E5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6256603"/>
            <a:ext cx="9144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458" y="293397"/>
            <a:ext cx="2038350" cy="676275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0" y="1314490"/>
            <a:ext cx="3598715" cy="12188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330200" y="969672"/>
            <a:ext cx="332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4A4E52"/>
                </a:solidFill>
              </a:rPr>
              <a:t>QUALITY. PRODUCTIVITY. INNOVATION.</a:t>
            </a:r>
            <a:endParaRPr lang="en-GB" sz="1400" dirty="0">
              <a:solidFill>
                <a:srgbClr val="4A4E52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6457950" y="6342682"/>
            <a:ext cx="20574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 smtClean="0"/>
              <a:t>endava.com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62309161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Qu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1893"/>
            <a:ext cx="8349420" cy="41747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5416" y="2212522"/>
            <a:ext cx="4349012" cy="1387249"/>
          </a:xfrm>
        </p:spPr>
        <p:txBody>
          <a:bodyPr rIns="0" anchor="b">
            <a:noAutofit/>
          </a:bodyPr>
          <a:lstStyle>
            <a:lvl1pPr algn="r">
              <a:defRPr sz="36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7918" y="3626534"/>
            <a:ext cx="436334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2850" b="1">
                <a:solidFill>
                  <a:srgbClr val="4A4E5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6256603"/>
            <a:ext cx="9144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458" y="293397"/>
            <a:ext cx="2038350" cy="676275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0" y="1314490"/>
            <a:ext cx="3598715" cy="12188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330200" y="969672"/>
            <a:ext cx="332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4A4E52"/>
                </a:solidFill>
              </a:rPr>
              <a:t>QUALITY. PRODUCTIVITY. INNOVATION.</a:t>
            </a:r>
            <a:endParaRPr lang="en-GB" sz="1400" dirty="0">
              <a:solidFill>
                <a:srgbClr val="4A4E52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6457950" y="6342682"/>
            <a:ext cx="20574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 smtClean="0"/>
              <a:t>endava.com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93367864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381" y="1825625"/>
            <a:ext cx="3532911" cy="1158010"/>
          </a:xfrm>
        </p:spPr>
        <p:txBody>
          <a:bodyPr anchor="b">
            <a:noAutofit/>
          </a:bodyPr>
          <a:lstStyle>
            <a:lvl1pPr algn="r">
              <a:defRPr sz="285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56" y="3010399"/>
            <a:ext cx="3537337" cy="1655762"/>
          </a:xfrm>
        </p:spPr>
        <p:txBody>
          <a:bodyPr>
            <a:normAutofit/>
          </a:bodyPr>
          <a:lstStyle>
            <a:lvl1pPr marL="0" indent="0" algn="r">
              <a:buNone/>
              <a:defRPr sz="1800" b="1">
                <a:solidFill>
                  <a:srgbClr val="4A4E5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Presentation subtitle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81" y="4073979"/>
            <a:ext cx="2715871" cy="27840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728" y="193908"/>
            <a:ext cx="1217621" cy="403977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335236" y="1825626"/>
            <a:ext cx="4180113" cy="4230689"/>
          </a:xfrm>
        </p:spPr>
        <p:txBody>
          <a:bodyPr/>
          <a:lstStyle>
            <a:lvl1pPr marL="342900" indent="-342900">
              <a:buClr>
                <a:srgbClr val="81ADB5"/>
              </a:buClr>
              <a:buFont typeface="Symbol" panose="05050102010706020507" pitchFamily="18" charset="2"/>
              <a:buChar char=""/>
              <a:defRPr sz="1950" b="1" baseline="0">
                <a:solidFill>
                  <a:srgbClr val="4A4E52"/>
                </a:solidFill>
              </a:defRPr>
            </a:lvl1pPr>
            <a:lvl2pPr marL="0" indent="0" algn="l">
              <a:buNone/>
              <a:defRPr sz="1950">
                <a:solidFill>
                  <a:srgbClr val="4A4E52"/>
                </a:solidFill>
              </a:defRPr>
            </a:lvl2pPr>
            <a:lvl3pPr marL="942975" indent="-257175">
              <a:buClr>
                <a:srgbClr val="81ADB5"/>
              </a:buClr>
              <a:buFont typeface="Arial" panose="020B0604020202020204" pitchFamily="34" charset="0"/>
              <a:buChar char="•"/>
              <a:defRPr sz="2250">
                <a:solidFill>
                  <a:srgbClr val="4A4E52"/>
                </a:solidFill>
              </a:defRPr>
            </a:lvl3pPr>
            <a:lvl4pPr marL="1200150" indent="-171450">
              <a:buFont typeface="Calibri" panose="020F0502020204030204" pitchFamily="34" charset="0"/>
              <a:buChar char="-"/>
              <a:defRPr sz="18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Section name</a:t>
            </a:r>
          </a:p>
          <a:p>
            <a:pPr lvl="1"/>
            <a:endParaRPr lang="en-US" dirty="0" smtClean="0"/>
          </a:p>
        </p:txBody>
      </p:sp>
      <p:sp>
        <p:nvSpPr>
          <p:cNvPr id="19" name="Rectangle 18"/>
          <p:cNvSpPr/>
          <p:nvPr userDrawn="1"/>
        </p:nvSpPr>
        <p:spPr>
          <a:xfrm>
            <a:off x="628650" y="6454945"/>
            <a:ext cx="253093" cy="395122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24331" y="6399830"/>
            <a:ext cx="2791019" cy="365125"/>
          </a:xfrm>
        </p:spPr>
        <p:txBody>
          <a:bodyPr lIns="0" tIns="0" rIns="0" bIns="0"/>
          <a:lstStyle>
            <a:lvl1pPr>
              <a:defRPr sz="1200" b="0">
                <a:solidFill>
                  <a:srgbClr val="DC5D2A"/>
                </a:solidFill>
              </a:defRPr>
            </a:lvl1pPr>
          </a:lstStyle>
          <a:p>
            <a:r>
              <a:rPr lang="en-GB" dirty="0" smtClean="0"/>
              <a:t>QUALITY. PRODUCTIVITY.  INNOVATION.</a:t>
            </a:r>
            <a:endParaRPr lang="en-GB" dirty="0"/>
          </a:p>
        </p:txBody>
      </p:sp>
      <p:sp>
        <p:nvSpPr>
          <p:cNvPr id="21" name="TextBox 19"/>
          <p:cNvSpPr txBox="1"/>
          <p:nvPr userDrawn="1"/>
        </p:nvSpPr>
        <p:spPr>
          <a:xfrm>
            <a:off x="586440" y="6473505"/>
            <a:ext cx="328903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500" smtClean="0">
                <a:solidFill>
                  <a:schemeClr val="bg1"/>
                </a:solidFill>
              </a:rPr>
              <a:pPr algn="ctr"/>
              <a:t>‹#›</a:t>
            </a:fld>
            <a:endParaRPr lang="en-GB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956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381" y="1825625"/>
            <a:ext cx="3532911" cy="1158010"/>
          </a:xfrm>
        </p:spPr>
        <p:txBody>
          <a:bodyPr anchor="b">
            <a:noAutofit/>
          </a:bodyPr>
          <a:lstStyle>
            <a:lvl1pPr algn="r">
              <a:defRPr sz="285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56" y="3010399"/>
            <a:ext cx="3537337" cy="1655762"/>
          </a:xfrm>
        </p:spPr>
        <p:txBody>
          <a:bodyPr>
            <a:normAutofit/>
          </a:bodyPr>
          <a:lstStyle>
            <a:lvl1pPr marL="0" indent="0" algn="r">
              <a:buNone/>
              <a:defRPr sz="1800" b="1">
                <a:solidFill>
                  <a:srgbClr val="4A4E5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Presentation subtitle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335236" y="1825626"/>
            <a:ext cx="4180113" cy="4230689"/>
          </a:xfrm>
        </p:spPr>
        <p:txBody>
          <a:bodyPr/>
          <a:lstStyle>
            <a:lvl1pPr marL="342900" indent="-342900">
              <a:buClr>
                <a:srgbClr val="81ADB5"/>
              </a:buClr>
              <a:buFont typeface="Symbol" panose="05050102010706020507" pitchFamily="18" charset="2"/>
              <a:buChar char=""/>
              <a:defRPr sz="1950" b="1" baseline="0">
                <a:solidFill>
                  <a:srgbClr val="4A4E52"/>
                </a:solidFill>
              </a:defRPr>
            </a:lvl1pPr>
            <a:lvl2pPr marL="0" indent="0" algn="l">
              <a:buNone/>
              <a:defRPr sz="1950">
                <a:solidFill>
                  <a:srgbClr val="4A4E52"/>
                </a:solidFill>
              </a:defRPr>
            </a:lvl2pPr>
            <a:lvl3pPr marL="942975" indent="-257175">
              <a:buClr>
                <a:srgbClr val="81ADB5"/>
              </a:buClr>
              <a:buFont typeface="Arial" panose="020B0604020202020204" pitchFamily="34" charset="0"/>
              <a:buChar char="•"/>
              <a:defRPr sz="2250">
                <a:solidFill>
                  <a:srgbClr val="4A4E52"/>
                </a:solidFill>
              </a:defRPr>
            </a:lvl3pPr>
            <a:lvl4pPr marL="1200150" indent="-171450">
              <a:buFont typeface="Calibri" panose="020F0502020204030204" pitchFamily="34" charset="0"/>
              <a:buChar char="-"/>
              <a:defRPr sz="18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Section name</a:t>
            </a:r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303" y="4041321"/>
            <a:ext cx="2707216" cy="28166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728" y="193908"/>
            <a:ext cx="1217621" cy="403977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628650" y="6454945"/>
            <a:ext cx="253093" cy="395122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586440" y="6473505"/>
            <a:ext cx="328903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500" smtClean="0">
                <a:solidFill>
                  <a:schemeClr val="bg1"/>
                </a:solidFill>
              </a:rPr>
              <a:pPr algn="ctr"/>
              <a:t>‹#›</a:t>
            </a:fld>
            <a:endParaRPr lang="en-GB" sz="1500" dirty="0">
              <a:solidFill>
                <a:schemeClr val="bg1"/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24331" y="6399830"/>
            <a:ext cx="2791019" cy="365125"/>
          </a:xfrm>
        </p:spPr>
        <p:txBody>
          <a:bodyPr lIns="0" tIns="0" rIns="0" bIns="0"/>
          <a:lstStyle>
            <a:lvl1pPr>
              <a:defRPr sz="1200" b="0">
                <a:solidFill>
                  <a:srgbClr val="DC5D2A"/>
                </a:solidFill>
              </a:defRPr>
            </a:lvl1pPr>
          </a:lstStyle>
          <a:p>
            <a:r>
              <a:rPr lang="en-GB" dirty="0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5390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628650" y="6454945"/>
            <a:ext cx="253093" cy="395122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729" y="233267"/>
            <a:ext cx="6384983" cy="1091681"/>
          </a:xfrm>
        </p:spPr>
        <p:txBody>
          <a:bodyPr lIns="0" anchor="t" anchorCtr="0">
            <a:normAutofit/>
          </a:bodyPr>
          <a:lstStyle>
            <a:lvl1pPr>
              <a:defRPr sz="32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Slide Title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07728" y="1617968"/>
            <a:ext cx="7907621" cy="4399111"/>
          </a:xfrm>
        </p:spPr>
        <p:txBody>
          <a:bodyPr lIns="0"/>
          <a:lstStyle>
            <a:lvl1pPr marL="0" indent="0">
              <a:buNone/>
              <a:defRPr sz="1500" b="1">
                <a:solidFill>
                  <a:srgbClr val="AA0B19"/>
                </a:solidFill>
              </a:defRPr>
            </a:lvl1pPr>
            <a:lvl2pPr marL="0" indent="0" algn="l">
              <a:buNone/>
              <a:defRPr sz="1500">
                <a:solidFill>
                  <a:srgbClr val="4A4E52"/>
                </a:solidFill>
              </a:defRPr>
            </a:lvl2pPr>
            <a:lvl3pPr marL="942975" indent="-257175">
              <a:buClr>
                <a:srgbClr val="81ADB5"/>
              </a:buClr>
              <a:buFont typeface="Arial" panose="020B0604020202020204" pitchFamily="34" charset="0"/>
              <a:buChar char="•"/>
              <a:defRPr sz="1350">
                <a:solidFill>
                  <a:srgbClr val="4A4E52"/>
                </a:solidFill>
              </a:defRPr>
            </a:lvl3pPr>
            <a:lvl4pPr marL="1200150" indent="-171450">
              <a:buFont typeface="Calibri" panose="020F0502020204030204" pitchFamily="34" charset="0"/>
              <a:buChar char="-"/>
              <a:defRPr sz="12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8" name="TextBox 19"/>
          <p:cNvSpPr txBox="1"/>
          <p:nvPr userDrawn="1"/>
        </p:nvSpPr>
        <p:spPr>
          <a:xfrm>
            <a:off x="4407549" y="3275112"/>
            <a:ext cx="328903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500" smtClean="0">
                <a:solidFill>
                  <a:schemeClr val="bg1"/>
                </a:solidFill>
              </a:rPr>
              <a:pPr algn="ctr"/>
              <a:t>‹#›</a:t>
            </a:fld>
            <a:endParaRPr lang="en-GB" sz="1500" dirty="0">
              <a:solidFill>
                <a:schemeClr val="bg1"/>
              </a:solidFill>
            </a:endParaRPr>
          </a:p>
        </p:txBody>
      </p:sp>
      <p:sp>
        <p:nvSpPr>
          <p:cNvPr id="11" name="TextBox 19"/>
          <p:cNvSpPr txBox="1"/>
          <p:nvPr userDrawn="1"/>
        </p:nvSpPr>
        <p:spPr>
          <a:xfrm>
            <a:off x="586440" y="6473505"/>
            <a:ext cx="328903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500" smtClean="0">
                <a:solidFill>
                  <a:schemeClr val="bg1"/>
                </a:solidFill>
              </a:rPr>
              <a:pPr algn="ctr"/>
              <a:t>‹#›</a:t>
            </a:fld>
            <a:endParaRPr lang="en-GB" sz="15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728" y="193908"/>
            <a:ext cx="1217621" cy="403977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24331" y="6399830"/>
            <a:ext cx="2791019" cy="365125"/>
          </a:xfrm>
        </p:spPr>
        <p:txBody>
          <a:bodyPr lIns="0" tIns="0" rIns="0" bIns="0"/>
          <a:lstStyle>
            <a:lvl1pPr>
              <a:defRPr sz="1200" b="0">
                <a:solidFill>
                  <a:srgbClr val="DC5D2A"/>
                </a:solidFill>
              </a:defRPr>
            </a:lvl1pPr>
          </a:lstStyle>
          <a:p>
            <a:r>
              <a:rPr lang="en-GB" dirty="0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2802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20491" y="1518558"/>
            <a:ext cx="3894858" cy="4710793"/>
          </a:xfrm>
        </p:spPr>
        <p:txBody>
          <a:bodyPr/>
          <a:lstStyle>
            <a:lvl1pPr marL="0" indent="0">
              <a:buNone/>
              <a:defRPr sz="1500" b="1">
                <a:solidFill>
                  <a:srgbClr val="AA0B19"/>
                </a:solidFill>
              </a:defRPr>
            </a:lvl1pPr>
            <a:lvl2pPr marL="0" indent="0" algn="l">
              <a:buNone/>
              <a:defRPr sz="1500">
                <a:solidFill>
                  <a:srgbClr val="4A4E52"/>
                </a:solidFill>
              </a:defRPr>
            </a:lvl2pPr>
            <a:lvl3pPr marL="625725" indent="-342900">
              <a:buClr>
                <a:srgbClr val="81ADB5"/>
              </a:buClr>
              <a:buFont typeface="Arial" panose="020B0604020202020204" pitchFamily="34" charset="0"/>
              <a:buChar char="•"/>
              <a:defRPr lang="en-US" sz="135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814725" indent="-257175">
              <a:buFont typeface="Calibri" panose="020F0502020204030204" pitchFamily="34" charset="0"/>
              <a:buChar char="-"/>
              <a:defRPr lang="en-US" sz="12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540000" lvl="2" indent="-25717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81ADB5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29000" lvl="3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alibri" panose="020F0502020204030204" pitchFamily="34" charset="0"/>
              <a:buChar char="-"/>
            </a:pPr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07728" y="1518558"/>
            <a:ext cx="3894858" cy="4710793"/>
          </a:xfrm>
        </p:spPr>
        <p:txBody>
          <a:bodyPr lIns="0"/>
          <a:lstStyle>
            <a:lvl1pPr marL="0" indent="0">
              <a:buNone/>
              <a:defRPr sz="1500" b="1">
                <a:solidFill>
                  <a:srgbClr val="AA0B19"/>
                </a:solidFill>
              </a:defRPr>
            </a:lvl1pPr>
            <a:lvl2pPr marL="0" indent="0" algn="l">
              <a:buNone/>
              <a:defRPr sz="1500">
                <a:solidFill>
                  <a:srgbClr val="4A4E52"/>
                </a:solidFill>
              </a:defRPr>
            </a:lvl2pPr>
            <a:lvl3pPr marL="540000" indent="-257175">
              <a:buClr>
                <a:srgbClr val="81ADB5"/>
              </a:buClr>
              <a:buFont typeface="Arial" panose="020B0604020202020204" pitchFamily="34" charset="0"/>
              <a:buChar char="•"/>
              <a:defRPr sz="1350">
                <a:solidFill>
                  <a:srgbClr val="4A4E52"/>
                </a:solidFill>
              </a:defRPr>
            </a:lvl3pPr>
            <a:lvl4pPr marL="729000" indent="-171450">
              <a:buFont typeface="Calibri" panose="020F0502020204030204" pitchFamily="34" charset="0"/>
              <a:buChar char="-"/>
              <a:defRPr sz="12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7729" y="233267"/>
            <a:ext cx="6384983" cy="1091681"/>
          </a:xfrm>
        </p:spPr>
        <p:txBody>
          <a:bodyPr lIns="0" anchor="t" anchorCtr="0">
            <a:normAutofit/>
          </a:bodyPr>
          <a:lstStyle>
            <a:lvl1pPr>
              <a:defRPr sz="32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Slide Title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728" y="193908"/>
            <a:ext cx="1217621" cy="403977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628650" y="6454945"/>
            <a:ext cx="253093" cy="395122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5" name="TextBox 19"/>
          <p:cNvSpPr txBox="1"/>
          <p:nvPr userDrawn="1"/>
        </p:nvSpPr>
        <p:spPr>
          <a:xfrm>
            <a:off x="586440" y="6473505"/>
            <a:ext cx="328903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500" smtClean="0">
                <a:solidFill>
                  <a:schemeClr val="bg1"/>
                </a:solidFill>
              </a:rPr>
              <a:pPr algn="ctr"/>
              <a:t>‹#›</a:t>
            </a:fld>
            <a:endParaRPr lang="en-GB" sz="1500" dirty="0">
              <a:solidFill>
                <a:schemeClr val="bg1"/>
              </a:solidFill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24331" y="6399830"/>
            <a:ext cx="2791019" cy="365125"/>
          </a:xfrm>
        </p:spPr>
        <p:txBody>
          <a:bodyPr lIns="0" tIns="0" rIns="0" bIns="0"/>
          <a:lstStyle>
            <a:lvl1pPr>
              <a:defRPr sz="1200" b="0">
                <a:solidFill>
                  <a:srgbClr val="DC5D2A"/>
                </a:solidFill>
              </a:defRPr>
            </a:lvl1pPr>
          </a:lstStyle>
          <a:p>
            <a:r>
              <a:rPr lang="en-GB" dirty="0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8720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_on_th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20491" y="1620348"/>
            <a:ext cx="3894858" cy="4396731"/>
          </a:xfrm>
        </p:spPr>
        <p:txBody>
          <a:bodyPr/>
          <a:lstStyle>
            <a:lvl1pPr marL="0" indent="0">
              <a:buNone/>
              <a:defRPr sz="1500" b="1">
                <a:solidFill>
                  <a:srgbClr val="AA0B19"/>
                </a:solidFill>
              </a:defRPr>
            </a:lvl1pPr>
            <a:lvl2pPr marL="0" indent="0" algn="l">
              <a:buNone/>
              <a:defRPr sz="1500">
                <a:solidFill>
                  <a:srgbClr val="4A4E52"/>
                </a:solidFill>
              </a:defRPr>
            </a:lvl2pPr>
            <a:lvl3pPr marL="942975" indent="-257175">
              <a:buClr>
                <a:srgbClr val="81ADB5"/>
              </a:buClr>
              <a:buFont typeface="Arial" panose="020B0604020202020204" pitchFamily="34" charset="0"/>
              <a:buChar char="•"/>
              <a:defRPr lang="en-US" sz="135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200150" indent="-171450">
              <a:buFont typeface="Calibri" panose="020F0502020204030204" pitchFamily="34" charset="0"/>
              <a:buChar char="-"/>
              <a:defRPr lang="en-US" sz="12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942975" lvl="2" indent="-25717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81ADB5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07728" y="1617968"/>
            <a:ext cx="3894858" cy="4399111"/>
          </a:xfrm>
        </p:spPr>
        <p:txBody>
          <a:bodyPr lIns="0"/>
          <a:lstStyle>
            <a:lvl1pPr marL="0" indent="0">
              <a:buNone/>
              <a:defRPr sz="1500" b="1">
                <a:solidFill>
                  <a:srgbClr val="4A4E52"/>
                </a:solidFill>
              </a:defRPr>
            </a:lvl1pPr>
            <a:lvl2pPr marL="0" indent="0" algn="l">
              <a:buNone/>
              <a:defRPr sz="1800">
                <a:solidFill>
                  <a:srgbClr val="4A4E52"/>
                </a:solidFill>
              </a:defRPr>
            </a:lvl2pPr>
            <a:lvl3pPr marL="942975" indent="-257175">
              <a:buClr>
                <a:srgbClr val="81ADB5"/>
              </a:buClr>
              <a:buFont typeface="Arial" panose="020B0604020202020204" pitchFamily="34" charset="0"/>
              <a:buChar char="•"/>
              <a:defRPr sz="2250">
                <a:solidFill>
                  <a:srgbClr val="4A4E52"/>
                </a:solidFill>
              </a:defRPr>
            </a:lvl3pPr>
            <a:lvl4pPr marL="1200150" indent="-171450">
              <a:buFont typeface="Calibri" panose="020F0502020204030204" pitchFamily="34" charset="0"/>
              <a:buChar char="-"/>
              <a:defRPr sz="18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Insert chart/ graphic here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7729" y="233267"/>
            <a:ext cx="6384983" cy="1091681"/>
          </a:xfrm>
        </p:spPr>
        <p:txBody>
          <a:bodyPr lIns="0" anchor="t" anchorCtr="0">
            <a:normAutofit/>
          </a:bodyPr>
          <a:lstStyle>
            <a:lvl1pPr>
              <a:defRPr sz="32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Slide Title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728" y="193908"/>
            <a:ext cx="1217621" cy="403977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628650" y="6454945"/>
            <a:ext cx="253093" cy="395122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8" name="TextBox 19"/>
          <p:cNvSpPr txBox="1"/>
          <p:nvPr userDrawn="1"/>
        </p:nvSpPr>
        <p:spPr>
          <a:xfrm>
            <a:off x="586440" y="6473505"/>
            <a:ext cx="328903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500" smtClean="0">
                <a:solidFill>
                  <a:schemeClr val="bg1"/>
                </a:solidFill>
              </a:rPr>
              <a:pPr algn="ctr"/>
              <a:t>‹#›</a:t>
            </a:fld>
            <a:endParaRPr lang="en-GB" sz="1500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24331" y="6399830"/>
            <a:ext cx="2791019" cy="365125"/>
          </a:xfrm>
        </p:spPr>
        <p:txBody>
          <a:bodyPr lIns="0" tIns="0" rIns="0" bIns="0"/>
          <a:lstStyle>
            <a:lvl1pPr>
              <a:defRPr sz="1200" b="0">
                <a:solidFill>
                  <a:srgbClr val="DC5D2A"/>
                </a:solidFill>
              </a:defRPr>
            </a:lvl1pPr>
          </a:lstStyle>
          <a:p>
            <a:r>
              <a:rPr lang="en-GB" dirty="0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6537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2250" b="1" baseline="0">
                <a:solidFill>
                  <a:srgbClr val="AA0B19"/>
                </a:solidFill>
              </a:defRPr>
            </a:lvl1pPr>
            <a:lvl2pPr marL="0" indent="0" algn="l">
              <a:buNone/>
              <a:defRPr sz="2250">
                <a:solidFill>
                  <a:srgbClr val="4A4E52"/>
                </a:solidFill>
              </a:defRPr>
            </a:lvl2pPr>
            <a:lvl3pPr marL="942975" indent="-257175">
              <a:buClr>
                <a:srgbClr val="81ADB5"/>
              </a:buClr>
              <a:buFont typeface="Arial" panose="020B0604020202020204" pitchFamily="34" charset="0"/>
              <a:buChar char="•"/>
              <a:defRPr sz="2250">
                <a:solidFill>
                  <a:srgbClr val="4A4E52"/>
                </a:solidFill>
              </a:defRPr>
            </a:lvl3pPr>
            <a:lvl4pPr marL="1200150" indent="-171450">
              <a:buFont typeface="Calibri" panose="020F0502020204030204" pitchFamily="34" charset="0"/>
              <a:buChar char="-"/>
              <a:defRPr sz="18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Insert picture – full slide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44447" y="4523016"/>
            <a:ext cx="4363478" cy="1428748"/>
          </a:xfrm>
          <a:solidFill>
            <a:schemeClr val="bg1">
              <a:alpha val="56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 sz="2250" b="1">
                <a:solidFill>
                  <a:srgbClr val="4A4E52"/>
                </a:solidFill>
              </a:defRPr>
            </a:lvl1pPr>
            <a:lvl2pPr marL="0" indent="0" algn="l">
              <a:buNone/>
              <a:defRPr sz="2250">
                <a:solidFill>
                  <a:srgbClr val="4A4E52"/>
                </a:solidFill>
              </a:defRPr>
            </a:lvl2pPr>
            <a:lvl3pPr marL="0" indent="0">
              <a:buClr>
                <a:srgbClr val="81ADB5"/>
              </a:buClr>
              <a:buFont typeface="Arial" panose="020B0604020202020204" pitchFamily="34" charset="0"/>
              <a:buNone/>
              <a:defRPr sz="2250" b="1" baseline="0">
                <a:solidFill>
                  <a:srgbClr val="4A4E52"/>
                </a:solidFill>
              </a:defRPr>
            </a:lvl3pPr>
            <a:lvl4pPr marL="1200150" indent="-171450">
              <a:buFont typeface="Calibri" panose="020F0502020204030204" pitchFamily="34" charset="0"/>
              <a:buChar char="-"/>
              <a:defRPr sz="18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205740" lvl="2">
              <a:buSzPct val="175000"/>
            </a:pPr>
            <a:r>
              <a:rPr lang="en-US" dirty="0" smtClean="0"/>
              <a:t>Headline here. Remember that the audience should listen to you, not read the screen. </a:t>
            </a:r>
          </a:p>
        </p:txBody>
      </p:sp>
    </p:spTree>
    <p:extLst>
      <p:ext uri="{BB962C8B-B14F-4D97-AF65-F5344CB8AC3E}">
        <p14:creationId xmlns:p14="http://schemas.microsoft.com/office/powerpoint/2010/main" val="100180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‹#›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25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10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607728" y="1617969"/>
            <a:ext cx="8183575" cy="2925752"/>
          </a:xfrm>
        </p:spPr>
        <p:txBody>
          <a:bodyPr/>
          <a:lstStyle/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BufferedReader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br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sz="1600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	</a:t>
            </a:r>
            <a:r>
              <a:rPr lang="en-US" sz="1600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br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BufferedReader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FileReader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"D:\\no-file.txt"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String 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</a:rPr>
              <a:t>line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br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.readLine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Integer.parseInt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(line);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IOException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|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NumberFormatException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</a:rPr>
              <a:t>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600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	</a:t>
            </a:r>
            <a:r>
              <a:rPr lang="en-US" sz="1600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e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.printStackTrace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07728" y="4543721"/>
            <a:ext cx="407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AA0B19"/>
                </a:solidFill>
              </a:rPr>
              <a:t>Why </a:t>
            </a:r>
            <a:r>
              <a:rPr lang="en-US" dirty="0" err="1" smtClean="0">
                <a:solidFill>
                  <a:srgbClr val="AA0B19"/>
                </a:solidFill>
              </a:rPr>
              <a:t>FileNotFoundException</a:t>
            </a:r>
            <a:r>
              <a:rPr lang="en-US" dirty="0" smtClean="0">
                <a:solidFill>
                  <a:srgbClr val="AA0B19"/>
                </a:solidFill>
              </a:rPr>
              <a:t> is not listed?</a:t>
            </a:r>
            <a:endParaRPr lang="en-US" dirty="0">
              <a:solidFill>
                <a:srgbClr val="AA0B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66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0406428"/>
              </p:ext>
            </p:extLst>
          </p:nvPr>
        </p:nvGraphicFramePr>
        <p:xfrm>
          <a:off x="607729" y="1197205"/>
          <a:ext cx="7907337" cy="4654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4127" y="464508"/>
            <a:ext cx="4297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AA0B19"/>
                </a:solidFill>
              </a:rPr>
              <a:t>Why </a:t>
            </a:r>
            <a:r>
              <a:rPr lang="en-US" dirty="0" err="1" smtClean="0">
                <a:solidFill>
                  <a:srgbClr val="AA0B19"/>
                </a:solidFill>
              </a:rPr>
              <a:t>FileNotFoundException</a:t>
            </a:r>
            <a:r>
              <a:rPr lang="en-US" dirty="0" smtClean="0">
                <a:solidFill>
                  <a:srgbClr val="AA0B19"/>
                </a:solidFill>
              </a:rPr>
              <a:t> was not listed?</a:t>
            </a:r>
            <a:endParaRPr lang="en-US" dirty="0">
              <a:solidFill>
                <a:srgbClr val="AA0B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04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607728" y="1617969"/>
            <a:ext cx="7907621" cy="13191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The finally block will execute either after the try block completes or after a catch block executes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The finally clause is guaranteed to run and generally contains “clean-up”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33837" y="2613999"/>
            <a:ext cx="79076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AA0B19"/>
                </a:solidFill>
              </a:rPr>
              <a:t>However, finally block will not be executed if the </a:t>
            </a:r>
            <a:r>
              <a:rPr lang="en-US" b="1" dirty="0" err="1">
                <a:solidFill>
                  <a:srgbClr val="AA0B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System.exit</a:t>
            </a:r>
            <a:r>
              <a:rPr lang="en-US" b="1" dirty="0">
                <a:solidFill>
                  <a:srgbClr val="AA0B19"/>
                </a:solidFill>
              </a:rPr>
              <a:t> method is invoked in a try or catch block.</a:t>
            </a:r>
            <a:endParaRPr lang="en-US" b="1" dirty="0">
              <a:solidFill>
                <a:srgbClr val="AA0B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99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607728" y="1617968"/>
            <a:ext cx="8225721" cy="4399111"/>
          </a:xfrm>
        </p:spPr>
        <p:txBody>
          <a:bodyPr/>
          <a:lstStyle/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BufferedReader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br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sz="1600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	</a:t>
            </a:r>
            <a:r>
              <a:rPr lang="en-US" sz="1600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br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BufferedReader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FileReader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"D:\\no-file.txt"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FileNotFoundException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</a:rPr>
              <a:t>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600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	</a:t>
            </a:r>
            <a:r>
              <a:rPr lang="en-US" sz="1600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e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.printStackTrace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finally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sz="16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	// </a:t>
            </a:r>
            <a:r>
              <a:rPr lang="en-US" sz="1600" dirty="0">
                <a:solidFill>
                  <a:srgbClr val="3F7F5F"/>
                </a:solidFill>
                <a:latin typeface="Courier New" panose="02070309020205020404" pitchFamily="49" charset="0"/>
              </a:rPr>
              <a:t>perform any necessary clean-up action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693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try-catch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607728" y="1617968"/>
            <a:ext cx="8183575" cy="4399111"/>
          </a:xfrm>
        </p:spPr>
        <p:txBody>
          <a:bodyPr>
            <a:normAutofit lnSpcReduction="10000"/>
          </a:bodyPr>
          <a:lstStyle/>
          <a:p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BufferedReader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br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sz="1600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	</a:t>
            </a:r>
            <a:r>
              <a:rPr lang="en-US" sz="1600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br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BufferedReader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FileReader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"D:\\no-file.txt"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FileNotFoundException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</a:rPr>
              <a:t>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600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	</a:t>
            </a:r>
            <a:r>
              <a:rPr lang="en-US" sz="1600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e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.printStackTrace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finally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sz="16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try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		</a:t>
            </a:r>
            <a:r>
              <a:rPr lang="en-US" sz="1600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br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.close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} </a:t>
            </a: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IOException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</a:rPr>
              <a:t>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600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		</a:t>
            </a:r>
            <a:r>
              <a:rPr lang="en-US" sz="1600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e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.printStackTrace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597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Try-with-resources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Introduced in Java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All resources opened with the block are automatically closed upon exit from the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Resources are declared and initialized inside a set of parentheses, and are placed between the try keyword and the opening curly brace of the try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Resources declared with a try-with-resources block must be separated by semicolons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865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Try-with-resources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BufferedReader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br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Files.</a:t>
            </a:r>
            <a:r>
              <a:rPr lang="en-US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newBufferedReader</a:t>
            </a:r>
            <a:r>
              <a:rPr lang="en-US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Paths.get</a:t>
            </a:r>
            <a:r>
              <a:rPr lang="en-US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URI</a:t>
            </a:r>
            <a:r>
              <a:rPr lang="en-US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"D:\\no-file.txt"</a:t>
            </a:r>
            <a:r>
              <a:rPr lang="en-US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)));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BufferedWriter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wr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Files.</a:t>
            </a:r>
            <a:r>
              <a:rPr lang="en-US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newBufferedWriter</a:t>
            </a:r>
            <a:r>
              <a:rPr lang="en-US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Paths.get</a:t>
            </a:r>
            <a:r>
              <a:rPr lang="en-US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URI</a:t>
            </a:r>
            <a:r>
              <a:rPr lang="en-US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"D:\\filename.txt"</a:t>
            </a:r>
            <a:r>
              <a:rPr lang="en-US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)))) </a:t>
            </a:r>
            <a:r>
              <a:rPr lang="en-US" sz="16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endParaRPr lang="en-US" sz="1600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	// </a:t>
            </a:r>
            <a:r>
              <a:rPr lang="en-US" sz="1600" dirty="0">
                <a:solidFill>
                  <a:srgbClr val="3F7F5F"/>
                </a:solidFill>
                <a:latin typeface="Courier New" panose="02070309020205020404" pitchFamily="49" charset="0"/>
              </a:rPr>
              <a:t>code </a:t>
            </a:r>
            <a:r>
              <a:rPr lang="en-US" sz="16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here</a:t>
            </a:r>
          </a:p>
          <a:p>
            <a:endParaRPr lang="en-US" sz="1600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IOException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|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URISyntaxException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</a:rPr>
              <a:t>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600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	</a:t>
            </a:r>
            <a:r>
              <a:rPr lang="en-US" sz="1600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e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.printStackTrace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384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the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607728" y="1617968"/>
            <a:ext cx="8536272" cy="4399111"/>
          </a:xfrm>
        </p:spPr>
        <p:txBody>
          <a:bodyPr/>
          <a:lstStyle/>
          <a:p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6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try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6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600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openFile</a:t>
            </a:r>
            <a:r>
              <a:rPr lang="en-US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} </a:t>
            </a: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FileNotFoundException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</a:rPr>
              <a:t>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600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		</a:t>
            </a:r>
            <a:r>
              <a:rPr lang="en-US" sz="1600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e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.printStackTrace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openFile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throws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FileNotFoundException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BufferedReader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br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	</a:t>
            </a:r>
            <a:r>
              <a:rPr lang="en-US" sz="1600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br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BufferedReader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FileReader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"D:\\no-file.txt"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38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07728" y="1609416"/>
            <a:ext cx="7907621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b="1" dirty="0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b="1" dirty="0">
                <a:solidFill>
                  <a:srgbClr val="0000C0"/>
                </a:solidFill>
                <a:latin typeface="Courier New" panose="02070309020205020404" pitchFamily="49" charset="0"/>
              </a:rPr>
              <a:t>length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== 0) 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"Error: No argument"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exit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(-1);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   </a:t>
            </a:r>
            <a:r>
              <a:rPr lang="en-US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do your </a:t>
            </a:r>
            <a:r>
              <a:rPr lang="en-US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job here</a:t>
            </a:r>
            <a:endParaRPr lang="en-US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7729" y="233267"/>
            <a:ext cx="6384983" cy="1091681"/>
          </a:xfrm>
        </p:spPr>
        <p:txBody>
          <a:bodyPr/>
          <a:lstStyle/>
          <a:p>
            <a:r>
              <a:rPr lang="en-US" dirty="0" smtClean="0"/>
              <a:t>Throwing Exceptions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7727" y="4123138"/>
            <a:ext cx="7907621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b="1" dirty="0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if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b="1" dirty="0">
                <a:solidFill>
                  <a:srgbClr val="0000C0"/>
                </a:solidFill>
                <a:latin typeface="Courier New" panose="02070309020205020404" pitchFamily="49" charset="0"/>
              </a:rPr>
              <a:t>length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== 0) 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throw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IllegalArgumentException(</a:t>
            </a:r>
            <a:r>
              <a:rPr lang="en-US" b="1" dirty="0">
                <a:solidFill>
                  <a:srgbClr val="2A00FF"/>
                </a:solidFill>
                <a:latin typeface="Courier New" panose="02070309020205020404" pitchFamily="49" charset="0"/>
              </a:rPr>
              <a:t>"No argument"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}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// 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do your job here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04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Exceptions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06217" y="1019252"/>
            <a:ext cx="6008255" cy="33085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MyCustomException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Exception {</a:t>
            </a:r>
          </a:p>
          <a:p>
            <a:endParaRPr lang="en-US" sz="1100" dirty="0"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private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1100" b="1" dirty="0">
                <a:solidFill>
                  <a:srgbClr val="0000C0"/>
                </a:solidFill>
                <a:latin typeface="Courier New" panose="02070309020205020404" pitchFamily="49" charset="0"/>
              </a:rPr>
              <a:t>message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</a:endParaRPr>
          </a:p>
          <a:p>
            <a:r>
              <a:rPr lang="en-US" sz="11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public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MyCustomException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(){</a:t>
            </a:r>
          </a:p>
          <a:p>
            <a:r>
              <a:rPr lang="en-US" sz="11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  super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</a:endParaRPr>
          </a:p>
          <a:p>
            <a:r>
              <a:rPr lang="en-US" sz="11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public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MyCustomException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(String </a:t>
            </a:r>
            <a:r>
              <a:rPr lang="en-US" sz="1100" b="1" dirty="0">
                <a:solidFill>
                  <a:srgbClr val="6A3E3E"/>
                </a:solidFill>
                <a:latin typeface="Courier New" panose="02070309020205020404" pitchFamily="49" charset="0"/>
              </a:rPr>
              <a:t>message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1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  super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message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1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  </a:t>
            </a:r>
            <a:r>
              <a:rPr lang="en-US" sz="11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11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1100" b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message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100" b="1" dirty="0">
                <a:solidFill>
                  <a:srgbClr val="6A3E3E"/>
                </a:solidFill>
                <a:latin typeface="Courier New" panose="02070309020205020404" pitchFamily="49" charset="0"/>
              </a:rPr>
              <a:t>message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rgbClr val="646464"/>
                </a:solidFill>
                <a:latin typeface="Courier New" panose="02070309020205020404" pitchFamily="49" charset="0"/>
              </a:rPr>
              <a:t>   @Override</a:t>
            </a:r>
            <a:endParaRPr lang="en-US" sz="1100" dirty="0">
              <a:solidFill>
                <a:srgbClr val="646464"/>
              </a:solidFill>
              <a:latin typeface="Courier New" panose="02070309020205020404" pitchFamily="49" charset="0"/>
            </a:endParaRPr>
          </a:p>
          <a:p>
            <a:r>
              <a:rPr lang="en-US" sz="11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  public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getMessage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r>
              <a:rPr lang="en-US" sz="11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  return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C0"/>
                </a:solidFill>
                <a:latin typeface="Courier New" panose="02070309020205020404" pitchFamily="49" charset="0"/>
              </a:rPr>
              <a:t>message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3366364" y="2844903"/>
            <a:ext cx="5777636" cy="26314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MyCustomExceptionTest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endParaRPr lang="en-US" sz="1100" dirty="0">
              <a:latin typeface="Courier New" panose="02070309020205020404" pitchFamily="49" charset="0"/>
            </a:endParaRPr>
          </a:p>
          <a:p>
            <a:r>
              <a:rPr lang="en-US" sz="11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public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11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1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  try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1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100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aMethod</a:t>
            </a:r>
            <a:r>
              <a:rPr lang="en-US" sz="1100" i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}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catch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MyCustomException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latin typeface="Courier New" panose="02070309020205020404" pitchFamily="49" charset="0"/>
              </a:rPr>
              <a:t>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100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      </a:t>
            </a:r>
            <a:r>
              <a:rPr lang="en-US" sz="1100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e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.printStackTrace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sz="1100" dirty="0">
              <a:latin typeface="Courier New" panose="02070309020205020404" pitchFamily="49" charset="0"/>
            </a:endParaRPr>
          </a:p>
          <a:p>
            <a:r>
              <a:rPr lang="en-US" sz="11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public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aMethod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throws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MyCustomException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sz="11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  throw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MyCustomException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dirty="0">
                <a:solidFill>
                  <a:srgbClr val="2A00FF"/>
                </a:solidFill>
                <a:latin typeface="Courier New" panose="02070309020205020404" pitchFamily="49" charset="0"/>
              </a:rPr>
              <a:t>"this is a custom exception"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493819" y="5638029"/>
            <a:ext cx="6650182" cy="6001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u="sng" dirty="0" err="1">
                <a:solidFill>
                  <a:srgbClr val="0066CC"/>
                </a:solidFill>
                <a:latin typeface="Courier New" panose="02070309020205020404" pitchFamily="49" charset="0"/>
              </a:rPr>
              <a:t>exceptions.MyCustomException</a:t>
            </a:r>
            <a:r>
              <a:rPr lang="en-US" sz="1100" u="sng" dirty="0">
                <a:solidFill>
                  <a:srgbClr val="FF0000"/>
                </a:solidFill>
                <a:latin typeface="Courier New" panose="02070309020205020404" pitchFamily="49" charset="0"/>
              </a:rPr>
              <a:t>: this is a custom exception</a:t>
            </a:r>
          </a:p>
          <a:p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at </a:t>
            </a:r>
            <a:r>
              <a:rPr lang="en-US" sz="1100" dirty="0" err="1">
                <a:solidFill>
                  <a:srgbClr val="FF0000"/>
                </a:solidFill>
                <a:latin typeface="Courier New" panose="02070309020205020404" pitchFamily="49" charset="0"/>
              </a:rPr>
              <a:t>exceptions.MyCustomExceptionTest.aMethod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1100" u="sng" dirty="0">
                <a:solidFill>
                  <a:srgbClr val="0066CC"/>
                </a:solidFill>
                <a:latin typeface="Courier New" panose="02070309020205020404" pitchFamily="49" charset="0"/>
              </a:rPr>
              <a:t>MyCustomExceptionTest.java:14</a:t>
            </a:r>
            <a:r>
              <a:rPr lang="en-US" sz="1100" u="sng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at </a:t>
            </a:r>
            <a:r>
              <a:rPr lang="en-US" sz="1100" dirty="0" err="1">
                <a:solidFill>
                  <a:srgbClr val="FF0000"/>
                </a:solidFill>
                <a:latin typeface="Courier New" panose="02070309020205020404" pitchFamily="49" charset="0"/>
              </a:rPr>
              <a:t>exceptions.MyCustomExceptionTest.main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1100" u="sng" dirty="0">
                <a:solidFill>
                  <a:srgbClr val="0066CC"/>
                </a:solidFill>
                <a:latin typeface="Courier New" panose="02070309020205020404" pitchFamily="49" charset="0"/>
              </a:rPr>
              <a:t>MyCustomExceptionTest.java:7</a:t>
            </a:r>
            <a:r>
              <a:rPr lang="en-US" sz="1100" u="sng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2260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381" y="1913307"/>
            <a:ext cx="3532911" cy="1158010"/>
          </a:xfrm>
        </p:spPr>
        <p:txBody>
          <a:bodyPr/>
          <a:lstStyle/>
          <a:p>
            <a:r>
              <a:rPr lang="en-US" dirty="0" smtClean="0"/>
              <a:t>Exceptions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335236" y="1900782"/>
            <a:ext cx="4180113" cy="4230689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/>
              <a:t>Exception </a:t>
            </a:r>
            <a:r>
              <a:rPr lang="en-US" dirty="0" smtClean="0"/>
              <a:t>Types</a:t>
            </a:r>
            <a:endParaRPr lang="en-US" dirty="0" smtClean="0"/>
          </a:p>
          <a:p>
            <a:r>
              <a:rPr lang="en-US" dirty="0" smtClean="0"/>
              <a:t>Handling </a:t>
            </a:r>
            <a:r>
              <a:rPr lang="en-US" dirty="0" smtClean="0"/>
              <a:t>Exceptions</a:t>
            </a:r>
          </a:p>
          <a:p>
            <a:r>
              <a:rPr lang="en-US" dirty="0" smtClean="0"/>
              <a:t>Try-catch</a:t>
            </a:r>
            <a:endParaRPr lang="en-US" dirty="0" smtClean="0"/>
          </a:p>
          <a:p>
            <a:r>
              <a:rPr lang="en-US" dirty="0" smtClean="0"/>
              <a:t>Try-with-Resources</a:t>
            </a:r>
          </a:p>
          <a:p>
            <a:r>
              <a:rPr lang="en-US" dirty="0" smtClean="0"/>
              <a:t>Pass the Exception</a:t>
            </a:r>
          </a:p>
          <a:p>
            <a:r>
              <a:rPr lang="en-US" dirty="0" smtClean="0"/>
              <a:t>Throwing Exception</a:t>
            </a:r>
          </a:p>
          <a:p>
            <a:r>
              <a:rPr lang="en-US" dirty="0" smtClean="0"/>
              <a:t>Custom Exceptions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061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algn="ctr"/>
            <a:endParaRPr lang="en-US" sz="3400" dirty="0" smtClean="0"/>
          </a:p>
          <a:p>
            <a:pPr algn="ctr"/>
            <a:endParaRPr lang="en-US" sz="3400" dirty="0" smtClean="0"/>
          </a:p>
          <a:p>
            <a:pPr algn="ctr"/>
            <a:r>
              <a:rPr lang="en-US" sz="4000" dirty="0" smtClean="0"/>
              <a:t>Questions</a:t>
            </a:r>
            <a:r>
              <a:rPr lang="en-US" sz="3400" dirty="0" smtClean="0"/>
              <a:t>?</a:t>
            </a:r>
            <a:endParaRPr lang="en-US" sz="3400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41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43399" y="2593607"/>
            <a:ext cx="3894858" cy="76438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2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22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Elena Pistol</a:t>
            </a:r>
          </a:p>
          <a:p>
            <a:pPr lvl="1"/>
            <a:r>
              <a:rPr lang="en-US" sz="1950" dirty="0"/>
              <a:t>Developer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907" y="3597680"/>
            <a:ext cx="3562349" cy="10695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2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22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/>
              <a:t>elena.pistol@endava.com</a:t>
            </a:r>
          </a:p>
          <a:p>
            <a:pPr lvl="1"/>
            <a:r>
              <a:rPr lang="en-US" sz="1800" dirty="0" err="1" smtClean="0"/>
              <a:t>en_epistol</a:t>
            </a:r>
            <a:endParaRPr lang="en-US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975" y="3624247"/>
            <a:ext cx="242888" cy="2428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399" y="4011016"/>
            <a:ext cx="242888" cy="24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0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514678" y="2664343"/>
            <a:ext cx="3285542" cy="1247781"/>
          </a:xfrm>
        </p:spPr>
        <p:txBody>
          <a:bodyPr>
            <a:normAutofit/>
          </a:bodyPr>
          <a:lstStyle/>
          <a:p>
            <a:r>
              <a:rPr lang="en-US" sz="1800" dirty="0"/>
              <a:t>An exception is an instance of a class derived directly, or indirectly from the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Trowable</a:t>
            </a:r>
            <a:r>
              <a:rPr lang="en-US" sz="1800" dirty="0"/>
              <a:t> class.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pic>
        <p:nvPicPr>
          <p:cNvPr id="1026" name="Picture 2" descr="http://www.programcreek.com/wp-content/uploads/2009/02/Exception-Hierarchy-Diagra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695" y="5648"/>
            <a:ext cx="3839653" cy="685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53170" y="5753499"/>
            <a:ext cx="1722523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pink: checked</a:t>
            </a:r>
          </a:p>
          <a:p>
            <a:r>
              <a:rPr lang="en-US" dirty="0" smtClean="0"/>
              <a:t>blue: unchecked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0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Checked</a:t>
            </a:r>
          </a:p>
          <a:p>
            <a:pPr marL="1228725" lvl="2" indent="-285750"/>
            <a:r>
              <a:rPr lang="en-US" sz="1650" dirty="0" smtClean="0"/>
              <a:t>Exceptions that need to be dealt with in the code</a:t>
            </a:r>
          </a:p>
          <a:p>
            <a:pPr marL="1228725" lvl="2" indent="-285750"/>
            <a:r>
              <a:rPr lang="en-US" sz="1650" dirty="0" smtClean="0"/>
              <a:t>Includes all exceptions derived from the </a:t>
            </a:r>
            <a:r>
              <a:rPr lang="en-US" sz="16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650" dirty="0" smtClean="0"/>
              <a:t> class and are not derived from the </a:t>
            </a:r>
            <a:r>
              <a:rPr lang="en-US" sz="16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lang="en-US" sz="1650" dirty="0" smtClean="0"/>
              <a:t> class</a:t>
            </a:r>
          </a:p>
          <a:p>
            <a:pPr marL="1228725" lvl="2" indent="-285750"/>
            <a:r>
              <a:rPr lang="en-US" sz="1650" dirty="0" smtClean="0"/>
              <a:t>Must be handled code or the code will not compile cleanly, resulting in compile-time errors.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Unchecked (Runtime exceptions)</a:t>
            </a:r>
          </a:p>
          <a:p>
            <a:pPr marL="1228725" lvl="2" indent="-285750"/>
            <a:r>
              <a:rPr lang="en-US" sz="1650" dirty="0" smtClean="0"/>
              <a:t>Exceptions that do not need to be dealt with in the code</a:t>
            </a:r>
          </a:p>
          <a:p>
            <a:pPr marL="1228725" lvl="2" indent="-285750"/>
            <a:r>
              <a:rPr lang="en-US" sz="1650" dirty="0" smtClean="0"/>
              <a:t>Includes all other exceptions (that are not checked)</a:t>
            </a:r>
          </a:p>
          <a:p>
            <a:pPr marL="1228725" lvl="2" indent="-285750"/>
            <a:r>
              <a:rPr lang="en-US" sz="1650" dirty="0" smtClean="0"/>
              <a:t>Examples: division by zero, array subscripting errors</a:t>
            </a:r>
          </a:p>
          <a:p>
            <a:pPr marL="1228725" lvl="2" indent="-285750"/>
            <a:r>
              <a:rPr lang="en-US" sz="1650" dirty="0" smtClean="0"/>
              <a:t>These do not have to be caught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50" dirty="0" smtClean="0"/>
              <a:t>Errors</a:t>
            </a:r>
            <a:endParaRPr lang="en-US" sz="19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349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The try-catch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The “try-with-resources”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Pass the exception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03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try-catch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607728" y="1617968"/>
            <a:ext cx="8191215" cy="4399111"/>
          </a:xfrm>
        </p:spPr>
        <p:txBody>
          <a:bodyPr/>
          <a:lstStyle/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BufferedReader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br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sz="1600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	</a:t>
            </a:r>
            <a:r>
              <a:rPr lang="en-US" sz="1600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br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BufferedReader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FileReader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"D:\\no-file.txt"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FileNotFoundException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</a:rPr>
              <a:t>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600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	</a:t>
            </a:r>
            <a:r>
              <a:rPr lang="en-US" sz="1600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e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.printStackTrace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07728" y="3817523"/>
            <a:ext cx="81912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err="1">
                <a:solidFill>
                  <a:srgbClr val="0066CC"/>
                </a:solidFill>
                <a:latin typeface="Courier New" panose="02070309020205020404" pitchFamily="49" charset="0"/>
              </a:rPr>
              <a:t>java.io.FileNotFoundException</a:t>
            </a:r>
            <a:r>
              <a:rPr lang="en-US" u="sng" dirty="0">
                <a:solidFill>
                  <a:srgbClr val="FF0000"/>
                </a:solidFill>
                <a:latin typeface="Courier New" panose="02070309020205020404" pitchFamily="49" charset="0"/>
              </a:rPr>
              <a:t>: D:\no-file.txt (The system cannot find the file specified)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at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java.io.FileInputStream.open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u="sng" dirty="0">
                <a:solidFill>
                  <a:srgbClr val="0066CC"/>
                </a:solidFill>
                <a:latin typeface="Courier New" panose="02070309020205020404" pitchFamily="49" charset="0"/>
              </a:rPr>
              <a:t>Native Method</a:t>
            </a:r>
            <a:r>
              <a:rPr lang="en-US" u="sng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at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java.io.FileInputStream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.&lt;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&gt;(Unknown Source)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at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java.io.FileInputStream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.&lt;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&gt;(Unknown Source)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at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java.io.FileReader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.&lt;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&gt;(Unknown Source)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at exceptions.Example3.main(</a:t>
            </a:r>
            <a:r>
              <a:rPr lang="en-US" u="sng" dirty="0">
                <a:solidFill>
                  <a:srgbClr val="0066CC"/>
                </a:solidFill>
                <a:latin typeface="Courier New" panose="02070309020205020404" pitchFamily="49" charset="0"/>
              </a:rPr>
              <a:t>Example3.java:20</a:t>
            </a:r>
            <a:r>
              <a:rPr lang="en-US" u="sng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4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catch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Only the first catch statement that matches the exception will execute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If no matches are made, the method will terminate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647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the catch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When an exception is thrown, the exception object is compared to the catch blocks in the order that they are listed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Rule: always list the “most-derived” exceptions first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328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catch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607728" y="1617968"/>
            <a:ext cx="8225721" cy="4399111"/>
          </a:xfrm>
        </p:spPr>
        <p:txBody>
          <a:bodyPr/>
          <a:lstStyle/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BufferedReader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br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sz="1600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	</a:t>
            </a:r>
            <a:r>
              <a:rPr lang="en-US" sz="1600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br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BufferedReader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FileReader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"D:\\no-file.txt"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String 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</a:rPr>
              <a:t>line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br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.readLine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a =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Integer.parseInt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(line);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FileNotFoundException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</a:rPr>
              <a:t>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600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	</a:t>
            </a:r>
            <a:r>
              <a:rPr lang="en-US" sz="1600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e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.printStackTrace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IOException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</a:rPr>
              <a:t>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600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	</a:t>
            </a:r>
            <a:r>
              <a:rPr lang="en-US" sz="1600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e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.printStackTrace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NumberFormatException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</a:rPr>
              <a:t>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600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	</a:t>
            </a:r>
            <a:r>
              <a:rPr lang="en-US" sz="1600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e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.printStackTrace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29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_standard_2013">
  <a:themeElements>
    <a:clrScheme name="Endava">
      <a:dk1>
        <a:srgbClr val="4A4E52"/>
      </a:dk1>
      <a:lt1>
        <a:sysClr val="window" lastClr="FFFFFF"/>
      </a:lt1>
      <a:dk2>
        <a:srgbClr val="BDBEC0"/>
      </a:dk2>
      <a:lt2>
        <a:srgbClr val="FFFFFF"/>
      </a:lt2>
      <a:accent1>
        <a:srgbClr val="81ADB5"/>
      </a:accent1>
      <a:accent2>
        <a:srgbClr val="DC5C2B"/>
      </a:accent2>
      <a:accent3>
        <a:srgbClr val="0092DD"/>
      </a:accent3>
      <a:accent4>
        <a:srgbClr val="BDBEC0"/>
      </a:accent4>
      <a:accent5>
        <a:srgbClr val="4A4E52"/>
      </a:accent5>
      <a:accent6>
        <a:srgbClr val="81ADB5"/>
      </a:accent6>
      <a:hlink>
        <a:srgbClr val="AA0B19"/>
      </a:hlink>
      <a:folHlink>
        <a:srgbClr val="BDBEC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template_standard_2013 [Read-Only]" id="{597A5C9E-0400-4F69-878B-46A521207D52}" vid="{0A4F9CF9-8AC1-4487-8280-0E20521095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4DE8F874A57D40BE181F274FFEEB68" ma:contentTypeVersion="0" ma:contentTypeDescription="Create a new document." ma:contentTypeScope="" ma:versionID="308c419822eca16213fccab147bd08e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12EDD5-4EB7-480E-9E13-869E8F2F06A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4204BF-0159-4066-B586-BC70B3E6AA65}">
  <ds:schemaRefs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77D86D4-C084-43C8-A7F4-710EA1DAC9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17807</TotalTime>
  <Words>795</Words>
  <Application>Microsoft Office PowerPoint</Application>
  <PresentationFormat>On-screen Show (4:3)</PresentationFormat>
  <Paragraphs>222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Symbol</vt:lpstr>
      <vt:lpstr>Wingdings</vt:lpstr>
      <vt:lpstr>PPT_template_standard_2013</vt:lpstr>
      <vt:lpstr>Exception Handling </vt:lpstr>
      <vt:lpstr>Exceptions </vt:lpstr>
      <vt:lpstr>Exceptions</vt:lpstr>
      <vt:lpstr>Exception Types</vt:lpstr>
      <vt:lpstr>Exception Handling Techniques</vt:lpstr>
      <vt:lpstr>The try-catch block</vt:lpstr>
      <vt:lpstr>Multiple catch blocks</vt:lpstr>
      <vt:lpstr>Order of the catch blocks</vt:lpstr>
      <vt:lpstr>Multiple catch blocks</vt:lpstr>
      <vt:lpstr>Multiple catch</vt:lpstr>
      <vt:lpstr>PowerPoint Presentation</vt:lpstr>
      <vt:lpstr>Finally block</vt:lpstr>
      <vt:lpstr>Finally block</vt:lpstr>
      <vt:lpstr>Nested try-catch</vt:lpstr>
      <vt:lpstr>Try-with-resources</vt:lpstr>
      <vt:lpstr>Try-with-resources</vt:lpstr>
      <vt:lpstr>Pass the exception</vt:lpstr>
      <vt:lpstr>Throwing Exceptions</vt:lpstr>
      <vt:lpstr>Custom Exceptions</vt:lpstr>
      <vt:lpstr>PowerPoint Presentation</vt:lpstr>
      <vt:lpstr>Thank you! 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Andreea</dc:creator>
  <cp:lastModifiedBy>Elena Pistol</cp:lastModifiedBy>
  <cp:revision>340</cp:revision>
  <dcterms:created xsi:type="dcterms:W3CDTF">2015-03-19T18:28:44Z</dcterms:created>
  <dcterms:modified xsi:type="dcterms:W3CDTF">2016-07-06T07:15:37Z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0x010100B74DE8F874A57D40BE181F274FFEEB68</vt:lpwstr>
  </property>
</Properties>
</file>