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9"/>
  </p:notesMasterIdLst>
  <p:handoutMasterIdLst>
    <p:handoutMasterId r:id="rId20"/>
  </p:handoutMasterIdLst>
  <p:sldIdLst>
    <p:sldId id="265" r:id="rId5"/>
    <p:sldId id="305" r:id="rId6"/>
    <p:sldId id="314" r:id="rId7"/>
    <p:sldId id="306" r:id="rId8"/>
    <p:sldId id="315" r:id="rId9"/>
    <p:sldId id="307" r:id="rId10"/>
    <p:sldId id="316" r:id="rId11"/>
    <p:sldId id="308" r:id="rId12"/>
    <p:sldId id="311" r:id="rId13"/>
    <p:sldId id="309" r:id="rId14"/>
    <p:sldId id="312" r:id="rId15"/>
    <p:sldId id="310" r:id="rId16"/>
    <p:sldId id="313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86207" autoAdjust="0"/>
  </p:normalViewPr>
  <p:slideViewPr>
    <p:cSldViewPr snapToGrid="0">
      <p:cViewPr varScale="1">
        <p:scale>
          <a:sx n="81" d="100"/>
          <a:sy n="81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c,d,e,f,g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1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3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75733" y="2400300"/>
            <a:ext cx="2081892" cy="2426041"/>
          </a:xfrm>
        </p:spPr>
        <p:txBody>
          <a:bodyPr>
            <a:normAutofit/>
          </a:bodyPr>
          <a:lstStyle>
            <a:lvl1pPr marL="0" indent="0">
              <a:buNone/>
              <a:defRPr sz="15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27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6382240"/>
            <a:ext cx="253093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34" y="268591"/>
            <a:ext cx="913216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42682"/>
            <a:ext cx="2791019" cy="365125"/>
          </a:xfrm>
        </p:spPr>
        <p:txBody>
          <a:bodyPr lIns="0" tIns="0" rIns="0" bIns="0"/>
          <a:lstStyle>
            <a:lvl1pPr>
              <a:defRPr sz="105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586440" y="6400029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5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" y="79504"/>
            <a:ext cx="8972550" cy="455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" y="4449536"/>
            <a:ext cx="5819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04850"/>
            <a:ext cx="8829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390775"/>
            <a:ext cx="9001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9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76350"/>
            <a:ext cx="8782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399" y="2593607"/>
            <a:ext cx="3894858" cy="7643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Elena Pistol</a:t>
            </a:r>
          </a:p>
          <a:p>
            <a:pPr lvl="1"/>
            <a:r>
              <a:rPr lang="en-US" sz="1950" dirty="0"/>
              <a:t>Developer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907" y="3597680"/>
            <a:ext cx="3562349" cy="1069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elena.pistol@endava.com</a:t>
            </a:r>
          </a:p>
          <a:p>
            <a:pPr lvl="1"/>
            <a:r>
              <a:rPr lang="en-US" sz="1800" dirty="0" err="1" smtClean="0"/>
              <a:t>en_epistol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5" y="3624247"/>
            <a:ext cx="242888" cy="242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011016"/>
            <a:ext cx="242888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71" y="258805"/>
            <a:ext cx="4595258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276475"/>
            <a:ext cx="8791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9" y="979616"/>
            <a:ext cx="606604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904875"/>
            <a:ext cx="898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" y="885138"/>
            <a:ext cx="583742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3" y="684830"/>
            <a:ext cx="86963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4" y="0"/>
            <a:ext cx="76390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" y="1357509"/>
            <a:ext cx="9125148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49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standard_2013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 [Read-Only]" id="{597A5C9E-0400-4F69-878B-46A521207D52}" vid="{0A4F9CF9-8AC1-4487-8280-0E20521095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4204BF-0159-4066-B586-BC70B3E6AA65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16674</TotalTime>
  <Words>95</Words>
  <Application>Microsoft Office PowerPoint</Application>
  <PresentationFormat>On-screen Show (4:3)</PresentationFormat>
  <Paragraphs>26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PPT_template_standard_2013</vt:lpstr>
      <vt:lpstr>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</dc:creator>
  <cp:lastModifiedBy>Elena Pistol</cp:lastModifiedBy>
  <cp:revision>320</cp:revision>
  <dcterms:created xsi:type="dcterms:W3CDTF">2015-03-19T18:28:44Z</dcterms:created>
  <dcterms:modified xsi:type="dcterms:W3CDTF">2016-07-05T06:05:32Z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