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60" r:id="rId4"/>
    <p:sldId id="261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>
        <p:scale>
          <a:sx n="86" d="100"/>
          <a:sy n="86" d="100"/>
        </p:scale>
        <p:origin x="105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35BC-B87D-8F4F-AA77-C4D1BEFC0223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5FC0-9140-3048-BE8A-69AEF592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65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35BC-B87D-8F4F-AA77-C4D1BEFC0223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5FC0-9140-3048-BE8A-69AEF592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35BC-B87D-8F4F-AA77-C4D1BEFC0223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5FC0-9140-3048-BE8A-69AEF592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04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AF06-BE86-E144-8328-38C5873A2168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7582-9818-EC4A-91E7-8AA1444B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3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AF06-BE86-E144-8328-38C5873A2168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7582-9818-EC4A-91E7-8AA1444B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1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AF06-BE86-E144-8328-38C5873A2168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7582-9818-EC4A-91E7-8AA1444B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48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AF06-BE86-E144-8328-38C5873A2168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7582-9818-EC4A-91E7-8AA1444B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23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AF06-BE86-E144-8328-38C5873A2168}" type="datetimeFigureOut">
              <a:rPr lang="en-US" smtClean="0"/>
              <a:t>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7582-9818-EC4A-91E7-8AA1444B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02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AF06-BE86-E144-8328-38C5873A2168}" type="datetimeFigureOut">
              <a:rPr lang="en-US" smtClean="0"/>
              <a:t>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7582-9818-EC4A-91E7-8AA1444B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85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AF06-BE86-E144-8328-38C5873A2168}" type="datetimeFigureOut">
              <a:rPr lang="en-US" smtClean="0"/>
              <a:t>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7582-9818-EC4A-91E7-8AA1444B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42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AF06-BE86-E144-8328-38C5873A2168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7582-9818-EC4A-91E7-8AA1444B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7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b="0" i="0"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 b="0" i="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b="0" i="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b="0" i="0"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35BC-B87D-8F4F-AA77-C4D1BEFC0223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5FC0-9140-3048-BE8A-69AEF592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AF06-BE86-E144-8328-38C5873A2168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7582-9818-EC4A-91E7-8AA1444B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57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AF06-BE86-E144-8328-38C5873A2168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7582-9818-EC4A-91E7-8AA1444B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83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EAF06-BE86-E144-8328-38C5873A2168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7582-9818-EC4A-91E7-8AA1444B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17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065655"/>
          </a:xfrm>
        </p:spPr>
        <p:txBody>
          <a:bodyPr>
            <a:noAutofit/>
          </a:bodyPr>
          <a:lstStyle>
            <a:lvl1pPr>
              <a:defRPr sz="20000" b="0" i="0" baseline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35BC-B87D-8F4F-AA77-C4D1BEFC0223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5FC0-9140-3048-BE8A-69AEF592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1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35BC-B87D-8F4F-AA77-C4D1BEFC0223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5FC0-9140-3048-BE8A-69AEF592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3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35BC-B87D-8F4F-AA77-C4D1BEFC0223}" type="datetimeFigureOut">
              <a:rPr lang="en-US" smtClean="0"/>
              <a:t>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5FC0-9140-3048-BE8A-69AEF592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5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35BC-B87D-8F4F-AA77-C4D1BEFC0223}" type="datetimeFigureOut">
              <a:rPr lang="en-US" smtClean="0"/>
              <a:t>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5FC0-9140-3048-BE8A-69AEF592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9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35BC-B87D-8F4F-AA77-C4D1BEFC0223}" type="datetimeFigureOut">
              <a:rPr lang="en-US" smtClean="0"/>
              <a:t>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5FC0-9140-3048-BE8A-69AEF592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35BC-B87D-8F4F-AA77-C4D1BEFC0223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5FC0-9140-3048-BE8A-69AEF592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4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35BC-B87D-8F4F-AA77-C4D1BEFC0223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5FC0-9140-3048-BE8A-69AEF592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635BC-B87D-8F4F-AA77-C4D1BEFC0223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85FC0-9140-3048-BE8A-69AEF592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8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EAF06-BE86-E144-8328-38C5873A2168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97582-9818-EC4A-91E7-8AA1444B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6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9720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0000" dirty="0" smtClean="0">
                <a:latin typeface="Helvetica Neue" charset="0"/>
                <a:ea typeface="Helvetica Neue" charset="0"/>
                <a:cs typeface="Helvetica Neue" charset="0"/>
              </a:rPr>
              <a:t>lock</a:t>
            </a:r>
            <a:endParaRPr lang="en-US" sz="40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54601"/>
            <a:ext cx="9144000" cy="1655762"/>
          </a:xfrm>
        </p:spPr>
        <p:txBody>
          <a:bodyPr/>
          <a:lstStyle/>
          <a:p>
            <a:r>
              <a:rPr lang="en-US" sz="4000" dirty="0" smtClean="0"/>
              <a:t>Joshua Satterfield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8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home?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they safe?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43" y="1259173"/>
            <a:ext cx="8342027" cy="397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3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11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Helvetica Neue Thin</vt:lpstr>
      <vt:lpstr>Office Theme</vt:lpstr>
      <vt:lpstr>Custom Design</vt:lpstr>
      <vt:lpstr>lock</vt:lpstr>
      <vt:lpstr>who is home?</vt:lpstr>
      <vt:lpstr>are they safe?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</dc:title>
  <dc:creator>Microsoft Office User</dc:creator>
  <cp:lastModifiedBy>Microsoft Office User</cp:lastModifiedBy>
  <cp:revision>8</cp:revision>
  <dcterms:created xsi:type="dcterms:W3CDTF">2016-02-04T18:18:41Z</dcterms:created>
  <dcterms:modified xsi:type="dcterms:W3CDTF">2016-02-05T21:16:31Z</dcterms:modified>
</cp:coreProperties>
</file>