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234E-61AC-5848-A73B-9A63899D58FF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B72-547A-A245-8131-7A805965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234E-61AC-5848-A73B-9A63899D58FF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B72-547A-A245-8131-7A805965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234E-61AC-5848-A73B-9A63899D58FF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B72-547A-A245-8131-7A805965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1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234E-61AC-5848-A73B-9A63899D58FF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B72-547A-A245-8131-7A805965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0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234E-61AC-5848-A73B-9A63899D58FF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B72-547A-A245-8131-7A805965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1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234E-61AC-5848-A73B-9A63899D58FF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B72-547A-A245-8131-7A805965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8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234E-61AC-5848-A73B-9A63899D58FF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B72-547A-A245-8131-7A805965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234E-61AC-5848-A73B-9A63899D58FF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B72-547A-A245-8131-7A805965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8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234E-61AC-5848-A73B-9A63899D58FF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B72-547A-A245-8131-7A805965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3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234E-61AC-5848-A73B-9A63899D58FF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B72-547A-A245-8131-7A805965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7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234E-61AC-5848-A73B-9A63899D58FF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3B72-547A-A245-8131-7A805965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6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234E-61AC-5848-A73B-9A63899D58FF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73B72-547A-A245-8131-7A805965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2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Satterfield and Marcus Alexander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0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unlocks door with smartphone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packet from phone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shield receives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turns 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20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lock</vt:lpstr>
      <vt:lpstr>unlocks door with smartphone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</dc:title>
  <dc:creator>Joshua N. Satterfield</dc:creator>
  <cp:lastModifiedBy>Joshua N. Satterfield</cp:lastModifiedBy>
  <cp:revision>2</cp:revision>
  <dcterms:created xsi:type="dcterms:W3CDTF">2015-11-17T20:28:08Z</dcterms:created>
  <dcterms:modified xsi:type="dcterms:W3CDTF">2015-11-17T22:27:52Z</dcterms:modified>
</cp:coreProperties>
</file>