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276972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1276972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12769725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12769725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12769725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12769725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12769725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12769725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12769725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12769725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12769725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12769725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12769725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12769725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brianwarner/aircraft-data-from-nov-2022-through-dec-31-202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nshort/FlightData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Data:</a:t>
            </a:r>
            <a:br>
              <a:rPr lang="en"/>
            </a:br>
            <a:r>
              <a:rPr lang="en"/>
              <a:t>Predicting Speed From Altitude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Short • 02.17.2025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https://www.kaggle.com/datasets/brianwarner/aircraft-data-from-nov-2022-through-dec-31-2022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 Points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Processing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Performance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 Decisions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800" y="579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Before Cleaning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5913772" y="15525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Outliers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Regression is sensitive to outliers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Odd line of data points near 460 miles per hour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Likely a missing value replacement (close to mean)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Omitting</a:t>
            </a:r>
            <a:r>
              <a:rPr lang="en"/>
              <a:t> these values significantly improved model performance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-18661" l="1297" r="-48702" t="-28744"/>
          <a:stretch/>
        </p:blipFill>
        <p:spPr>
          <a:xfrm>
            <a:off x="0" y="328575"/>
            <a:ext cx="8721458" cy="523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800" y="579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Data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5890447" y="15525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clear trend in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curve can be fitted to this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Polynomial of degree 2 or 3 should be able to produce a decent best fit line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25" y="1552549"/>
            <a:ext cx="5693600" cy="34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800" y="579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(Degree 1 Polynomial)</a:t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5890447" y="15525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RMSE: 40.8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R2: 0.575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50" y="1254275"/>
            <a:ext cx="4965733" cy="37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800" y="579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(Degree 2 Polynomial)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5890447" y="15525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RMSE: 37.84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R2: 0.635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50" y="1254275"/>
            <a:ext cx="4965733" cy="37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800" y="579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(Degree 3 Polynomial)</a:t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5890447" y="15525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RMSE: 37.68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R2: 0.638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6800"/>
            <a:ext cx="4965733" cy="37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7800" y="579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Failed Improvement Techniques</a:t>
            </a:r>
            <a:endParaRPr/>
          </a:p>
        </p:txBody>
      </p:sp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727805" y="1640300"/>
            <a:ext cx="8234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Scaling/Normalization: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Since there was only a single input feature, scaling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Regularization: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Neither L1 (Ridge) or L2 (Lasso)  regularization improved the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Ensemble Models: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Gradient Boost and Random Forest models were tested,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But improvements were minimal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were more likely to be overfitted to the 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7800" y="579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727805" y="1640300"/>
            <a:ext cx="8234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Removed outer 2% of data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for mph and </a:t>
            </a:r>
            <a:r>
              <a:rPr lang="en"/>
              <a:t>altitude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Removed all data points where mph = 460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While some of these would have been real data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Many of them were likely replacing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Polynomial of degree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https://github.com/jnshort/FlightDataML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