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0279975" cy="42808525"/>
  <p:notesSz cx="9144000" cy="6858000"/>
  <p:defaultTextStyle>
    <a:defPPr>
      <a:defRPr lang="ja-JP"/>
    </a:defPPr>
    <a:lvl1pPr marL="0" algn="l" defTabSz="3460547" rtl="0" eaLnBrk="1" latinLnBrk="0" hangingPunct="1">
      <a:defRPr kumimoji="1" sz="6800" kern="1200">
        <a:solidFill>
          <a:schemeClr val="tx1"/>
        </a:solidFill>
        <a:latin typeface="+mn-lt"/>
        <a:ea typeface="+mn-ea"/>
        <a:cs typeface="+mn-cs"/>
      </a:defRPr>
    </a:lvl1pPr>
    <a:lvl2pPr marL="1730273" algn="l" defTabSz="3460547" rtl="0" eaLnBrk="1" latinLnBrk="0" hangingPunct="1">
      <a:defRPr kumimoji="1" sz="6800" kern="1200">
        <a:solidFill>
          <a:schemeClr val="tx1"/>
        </a:solidFill>
        <a:latin typeface="+mn-lt"/>
        <a:ea typeface="+mn-ea"/>
        <a:cs typeface="+mn-cs"/>
      </a:defRPr>
    </a:lvl2pPr>
    <a:lvl3pPr marL="3460547" algn="l" defTabSz="3460547" rtl="0" eaLnBrk="1" latinLnBrk="0" hangingPunct="1">
      <a:defRPr kumimoji="1" sz="6800" kern="1200">
        <a:solidFill>
          <a:schemeClr val="tx1"/>
        </a:solidFill>
        <a:latin typeface="+mn-lt"/>
        <a:ea typeface="+mn-ea"/>
        <a:cs typeface="+mn-cs"/>
      </a:defRPr>
    </a:lvl3pPr>
    <a:lvl4pPr marL="5190820" algn="l" defTabSz="3460547" rtl="0" eaLnBrk="1" latinLnBrk="0" hangingPunct="1">
      <a:defRPr kumimoji="1" sz="6800" kern="1200">
        <a:solidFill>
          <a:schemeClr val="tx1"/>
        </a:solidFill>
        <a:latin typeface="+mn-lt"/>
        <a:ea typeface="+mn-ea"/>
        <a:cs typeface="+mn-cs"/>
      </a:defRPr>
    </a:lvl4pPr>
    <a:lvl5pPr marL="6921094" algn="l" defTabSz="3460547" rtl="0" eaLnBrk="1" latinLnBrk="0" hangingPunct="1">
      <a:defRPr kumimoji="1" sz="6800" kern="1200">
        <a:solidFill>
          <a:schemeClr val="tx1"/>
        </a:solidFill>
        <a:latin typeface="+mn-lt"/>
        <a:ea typeface="+mn-ea"/>
        <a:cs typeface="+mn-cs"/>
      </a:defRPr>
    </a:lvl5pPr>
    <a:lvl6pPr marL="8651367" algn="l" defTabSz="3460547" rtl="0" eaLnBrk="1" latinLnBrk="0" hangingPunct="1">
      <a:defRPr kumimoji="1" sz="6800" kern="1200">
        <a:solidFill>
          <a:schemeClr val="tx1"/>
        </a:solidFill>
        <a:latin typeface="+mn-lt"/>
        <a:ea typeface="+mn-ea"/>
        <a:cs typeface="+mn-cs"/>
      </a:defRPr>
    </a:lvl6pPr>
    <a:lvl7pPr marL="10381640" algn="l" defTabSz="3460547" rtl="0" eaLnBrk="1" latinLnBrk="0" hangingPunct="1">
      <a:defRPr kumimoji="1" sz="6800" kern="1200">
        <a:solidFill>
          <a:schemeClr val="tx1"/>
        </a:solidFill>
        <a:latin typeface="+mn-lt"/>
        <a:ea typeface="+mn-ea"/>
        <a:cs typeface="+mn-cs"/>
      </a:defRPr>
    </a:lvl7pPr>
    <a:lvl8pPr marL="12111914" algn="l" defTabSz="3460547" rtl="0" eaLnBrk="1" latinLnBrk="0" hangingPunct="1">
      <a:defRPr kumimoji="1" sz="6800" kern="1200">
        <a:solidFill>
          <a:schemeClr val="tx1"/>
        </a:solidFill>
        <a:latin typeface="+mn-lt"/>
        <a:ea typeface="+mn-ea"/>
        <a:cs typeface="+mn-cs"/>
      </a:defRPr>
    </a:lvl8pPr>
    <a:lvl9pPr marL="13842187" algn="l" defTabSz="3460547" rtl="0" eaLnBrk="1" latinLnBrk="0" hangingPunct="1">
      <a:defRPr kumimoji="1" sz="6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3" userDrawn="1">
          <p15:clr>
            <a:srgbClr val="A4A3A4"/>
          </p15:clr>
        </p15:guide>
        <p15:guide id="2" pos="95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6DE"/>
    <a:srgbClr val="FDDC7F"/>
    <a:srgbClr val="6600CC"/>
    <a:srgbClr val="FEEC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0382" autoAdjust="0"/>
  </p:normalViewPr>
  <p:slideViewPr>
    <p:cSldViewPr>
      <p:cViewPr>
        <p:scale>
          <a:sx n="25" d="100"/>
          <a:sy n="25" d="100"/>
        </p:scale>
        <p:origin x="3036" y="18"/>
      </p:cViewPr>
      <p:guideLst>
        <p:guide orient="horz" pos="13483"/>
        <p:guide pos="95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405AF-720C-4B79-8C74-6C6B900453ED}" type="datetimeFigureOut">
              <a:rPr kumimoji="1" lang="ja-JP" altLang="en-US" smtClean="0"/>
              <a:pPr/>
              <a:t>2017/2/8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3662363" y="514350"/>
            <a:ext cx="181927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35466C-F4B6-4B95-A2F7-A508DD4568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1361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xfrm>
            <a:off x="3662363" y="514350"/>
            <a:ext cx="1819275" cy="2571750"/>
          </a:xfrm>
        </p:spPr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5466C-F4B6-4B95-A2F7-A508DD4568AF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0751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270999" y="13298394"/>
            <a:ext cx="25737979" cy="9176087"/>
          </a:xfrm>
        </p:spPr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541996" y="24258163"/>
            <a:ext cx="21195983" cy="1093995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223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4476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671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895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119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3429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8566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9790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2246-277B-466E-8589-483003FFAC07}" type="datetimeFigureOut">
              <a:rPr kumimoji="1" lang="ja-JP" altLang="en-US" smtClean="0"/>
              <a:pPr/>
              <a:t>2017/2/8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5B70-26AB-47D6-B2BE-7CAFFB3348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2246-277B-466E-8589-483003FFAC07}" type="datetimeFigureOut">
              <a:rPr kumimoji="1" lang="ja-JP" altLang="en-US" smtClean="0"/>
              <a:pPr/>
              <a:t>2017/2/8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5B70-26AB-47D6-B2BE-7CAFFB3348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2698227" y="7570770"/>
            <a:ext cx="22557528" cy="161275175"/>
          </a:xfrm>
        </p:spPr>
        <p:txBody>
          <a:bodyPr vert="eaVert"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5015124" y="7570770"/>
            <a:ext cx="67178439" cy="161275175"/>
          </a:xfrm>
        </p:spPr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2246-277B-466E-8589-483003FFAC07}" type="datetimeFigureOut">
              <a:rPr kumimoji="1" lang="ja-JP" altLang="en-US" smtClean="0"/>
              <a:pPr/>
              <a:t>2017/2/8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5B70-26AB-47D6-B2BE-7CAFFB3348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2246-277B-466E-8589-483003FFAC07}" type="datetimeFigureOut">
              <a:rPr kumimoji="1" lang="ja-JP" altLang="en-US" smtClean="0"/>
              <a:pPr/>
              <a:t>2017/2/8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5B70-26AB-47D6-B2BE-7CAFFB3348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91910" y="27508447"/>
            <a:ext cx="25737979" cy="8502248"/>
          </a:xfrm>
        </p:spPr>
        <p:txBody>
          <a:bodyPr anchor="t"/>
          <a:lstStyle>
            <a:lvl1pPr algn="l">
              <a:defRPr sz="10680" b="1" cap="all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2391910" y="18144083"/>
            <a:ext cx="25737979" cy="9364361"/>
          </a:xfrm>
        </p:spPr>
        <p:txBody>
          <a:bodyPr anchor="b"/>
          <a:lstStyle>
            <a:lvl1pPr marL="0" indent="0">
              <a:buNone/>
              <a:defRPr sz="5375">
                <a:solidFill>
                  <a:schemeClr val="tx1">
                    <a:tint val="75000"/>
                  </a:schemeClr>
                </a:solidFill>
              </a:defRPr>
            </a:lvl1pPr>
            <a:lvl2pPr marL="1223822" indent="0">
              <a:buNone/>
              <a:defRPr sz="4810">
                <a:solidFill>
                  <a:schemeClr val="tx1">
                    <a:tint val="75000"/>
                  </a:schemeClr>
                </a:solidFill>
              </a:defRPr>
            </a:lvl2pPr>
            <a:lvl3pPr marL="2447645" indent="0">
              <a:buNone/>
              <a:defRPr sz="4315">
                <a:solidFill>
                  <a:schemeClr val="tx1">
                    <a:tint val="75000"/>
                  </a:schemeClr>
                </a:solidFill>
              </a:defRPr>
            </a:lvl3pPr>
            <a:lvl4pPr marL="3671467" indent="0">
              <a:buNone/>
              <a:defRPr sz="3749">
                <a:solidFill>
                  <a:schemeClr val="tx1">
                    <a:tint val="75000"/>
                  </a:schemeClr>
                </a:solidFill>
              </a:defRPr>
            </a:lvl4pPr>
            <a:lvl5pPr marL="4895290" indent="0">
              <a:buNone/>
              <a:defRPr sz="3749">
                <a:solidFill>
                  <a:schemeClr val="tx1">
                    <a:tint val="75000"/>
                  </a:schemeClr>
                </a:solidFill>
              </a:defRPr>
            </a:lvl5pPr>
            <a:lvl6pPr marL="6119112" indent="0">
              <a:buNone/>
              <a:defRPr sz="3749">
                <a:solidFill>
                  <a:schemeClr val="tx1">
                    <a:tint val="75000"/>
                  </a:schemeClr>
                </a:solidFill>
              </a:defRPr>
            </a:lvl6pPr>
            <a:lvl7pPr marL="7342934" indent="0">
              <a:buNone/>
              <a:defRPr sz="3749">
                <a:solidFill>
                  <a:schemeClr val="tx1">
                    <a:tint val="75000"/>
                  </a:schemeClr>
                </a:solidFill>
              </a:defRPr>
            </a:lvl7pPr>
            <a:lvl8pPr marL="8566757" indent="0">
              <a:buNone/>
              <a:defRPr sz="3749">
                <a:solidFill>
                  <a:schemeClr val="tx1">
                    <a:tint val="75000"/>
                  </a:schemeClr>
                </a:solidFill>
              </a:defRPr>
            </a:lvl8pPr>
            <a:lvl9pPr marL="9790579" indent="0">
              <a:buNone/>
              <a:defRPr sz="374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2246-277B-466E-8589-483003FFAC07}" type="datetimeFigureOut">
              <a:rPr kumimoji="1" lang="ja-JP" altLang="en-US" smtClean="0"/>
              <a:pPr/>
              <a:t>2017/2/8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5B70-26AB-47D6-B2BE-7CAFFB3348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5015124" y="44106658"/>
            <a:ext cx="44867985" cy="124739286"/>
          </a:xfrm>
        </p:spPr>
        <p:txBody>
          <a:bodyPr/>
          <a:lstStyle>
            <a:lvl1pPr>
              <a:defRPr sz="7497"/>
            </a:lvl1pPr>
            <a:lvl2pPr>
              <a:defRPr sz="6436"/>
            </a:lvl2pPr>
            <a:lvl3pPr>
              <a:defRPr sz="5375"/>
            </a:lvl3pPr>
            <a:lvl4pPr>
              <a:defRPr sz="4810"/>
            </a:lvl4pPr>
            <a:lvl5pPr>
              <a:defRPr sz="4810"/>
            </a:lvl5pPr>
            <a:lvl6pPr>
              <a:defRPr sz="4810"/>
            </a:lvl6pPr>
            <a:lvl7pPr>
              <a:defRPr sz="4810"/>
            </a:lvl7pPr>
            <a:lvl8pPr>
              <a:defRPr sz="4810"/>
            </a:lvl8pPr>
            <a:lvl9pPr>
              <a:defRPr sz="481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50387773" y="44106658"/>
            <a:ext cx="44867982" cy="124739286"/>
          </a:xfrm>
        </p:spPr>
        <p:txBody>
          <a:bodyPr/>
          <a:lstStyle>
            <a:lvl1pPr>
              <a:defRPr sz="7497"/>
            </a:lvl1pPr>
            <a:lvl2pPr>
              <a:defRPr sz="6436"/>
            </a:lvl2pPr>
            <a:lvl3pPr>
              <a:defRPr sz="5375"/>
            </a:lvl3pPr>
            <a:lvl4pPr>
              <a:defRPr sz="4810"/>
            </a:lvl4pPr>
            <a:lvl5pPr>
              <a:defRPr sz="4810"/>
            </a:lvl5pPr>
            <a:lvl6pPr>
              <a:defRPr sz="4810"/>
            </a:lvl6pPr>
            <a:lvl7pPr>
              <a:defRPr sz="4810"/>
            </a:lvl7pPr>
            <a:lvl8pPr>
              <a:defRPr sz="4810"/>
            </a:lvl8pPr>
            <a:lvl9pPr>
              <a:defRPr sz="481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2246-277B-466E-8589-483003FFAC07}" type="datetimeFigureOut">
              <a:rPr kumimoji="1" lang="ja-JP" altLang="en-US" smtClean="0"/>
              <a:pPr/>
              <a:t>2017/2/8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5B70-26AB-47D6-B2BE-7CAFFB3348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14000" y="1714328"/>
            <a:ext cx="27251978" cy="713475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513999" y="9582376"/>
            <a:ext cx="13378914" cy="3993477"/>
          </a:xfrm>
        </p:spPr>
        <p:txBody>
          <a:bodyPr anchor="b"/>
          <a:lstStyle>
            <a:lvl1pPr marL="0" indent="0">
              <a:buNone/>
              <a:defRPr sz="6436" b="1"/>
            </a:lvl1pPr>
            <a:lvl2pPr marL="1223822" indent="0">
              <a:buNone/>
              <a:defRPr sz="5375" b="1"/>
            </a:lvl2pPr>
            <a:lvl3pPr marL="2447645" indent="0">
              <a:buNone/>
              <a:defRPr sz="4810" b="1"/>
            </a:lvl3pPr>
            <a:lvl4pPr marL="3671467" indent="0">
              <a:buNone/>
              <a:defRPr sz="4315" b="1"/>
            </a:lvl4pPr>
            <a:lvl5pPr marL="4895290" indent="0">
              <a:buNone/>
              <a:defRPr sz="4315" b="1"/>
            </a:lvl5pPr>
            <a:lvl6pPr marL="6119112" indent="0">
              <a:buNone/>
              <a:defRPr sz="4315" b="1"/>
            </a:lvl6pPr>
            <a:lvl7pPr marL="7342934" indent="0">
              <a:buNone/>
              <a:defRPr sz="4315" b="1"/>
            </a:lvl7pPr>
            <a:lvl8pPr marL="8566757" indent="0">
              <a:buNone/>
              <a:defRPr sz="4315" b="1"/>
            </a:lvl8pPr>
            <a:lvl9pPr marL="9790579" indent="0">
              <a:buNone/>
              <a:defRPr sz="4315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1513999" y="13575851"/>
            <a:ext cx="13378914" cy="24664452"/>
          </a:xfrm>
        </p:spPr>
        <p:txBody>
          <a:bodyPr/>
          <a:lstStyle>
            <a:lvl1pPr>
              <a:defRPr sz="6436"/>
            </a:lvl1pPr>
            <a:lvl2pPr>
              <a:defRPr sz="5375"/>
            </a:lvl2pPr>
            <a:lvl3pPr>
              <a:defRPr sz="4810"/>
            </a:lvl3pPr>
            <a:lvl4pPr>
              <a:defRPr sz="4315"/>
            </a:lvl4pPr>
            <a:lvl5pPr>
              <a:defRPr sz="4315"/>
            </a:lvl5pPr>
            <a:lvl6pPr>
              <a:defRPr sz="4315"/>
            </a:lvl6pPr>
            <a:lvl7pPr>
              <a:defRPr sz="4315"/>
            </a:lvl7pPr>
            <a:lvl8pPr>
              <a:defRPr sz="4315"/>
            </a:lvl8pPr>
            <a:lvl9pPr>
              <a:defRPr sz="4315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15381808" y="9582376"/>
            <a:ext cx="13384170" cy="3993477"/>
          </a:xfrm>
        </p:spPr>
        <p:txBody>
          <a:bodyPr anchor="b"/>
          <a:lstStyle>
            <a:lvl1pPr marL="0" indent="0">
              <a:buNone/>
              <a:defRPr sz="6436" b="1"/>
            </a:lvl1pPr>
            <a:lvl2pPr marL="1223822" indent="0">
              <a:buNone/>
              <a:defRPr sz="5375" b="1"/>
            </a:lvl2pPr>
            <a:lvl3pPr marL="2447645" indent="0">
              <a:buNone/>
              <a:defRPr sz="4810" b="1"/>
            </a:lvl3pPr>
            <a:lvl4pPr marL="3671467" indent="0">
              <a:buNone/>
              <a:defRPr sz="4315" b="1"/>
            </a:lvl4pPr>
            <a:lvl5pPr marL="4895290" indent="0">
              <a:buNone/>
              <a:defRPr sz="4315" b="1"/>
            </a:lvl5pPr>
            <a:lvl6pPr marL="6119112" indent="0">
              <a:buNone/>
              <a:defRPr sz="4315" b="1"/>
            </a:lvl6pPr>
            <a:lvl7pPr marL="7342934" indent="0">
              <a:buNone/>
              <a:defRPr sz="4315" b="1"/>
            </a:lvl7pPr>
            <a:lvl8pPr marL="8566757" indent="0">
              <a:buNone/>
              <a:defRPr sz="4315" b="1"/>
            </a:lvl8pPr>
            <a:lvl9pPr marL="9790579" indent="0">
              <a:buNone/>
              <a:defRPr sz="4315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15381808" y="13575851"/>
            <a:ext cx="13384170" cy="24664452"/>
          </a:xfrm>
        </p:spPr>
        <p:txBody>
          <a:bodyPr/>
          <a:lstStyle>
            <a:lvl1pPr>
              <a:defRPr sz="6436"/>
            </a:lvl1pPr>
            <a:lvl2pPr>
              <a:defRPr sz="5375"/>
            </a:lvl2pPr>
            <a:lvl3pPr>
              <a:defRPr sz="4810"/>
            </a:lvl3pPr>
            <a:lvl4pPr>
              <a:defRPr sz="4315"/>
            </a:lvl4pPr>
            <a:lvl5pPr>
              <a:defRPr sz="4315"/>
            </a:lvl5pPr>
            <a:lvl6pPr>
              <a:defRPr sz="4315"/>
            </a:lvl6pPr>
            <a:lvl7pPr>
              <a:defRPr sz="4315"/>
            </a:lvl7pPr>
            <a:lvl8pPr>
              <a:defRPr sz="4315"/>
            </a:lvl8pPr>
            <a:lvl9pPr>
              <a:defRPr sz="4315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2246-277B-466E-8589-483003FFAC07}" type="datetimeFigureOut">
              <a:rPr kumimoji="1" lang="ja-JP" altLang="en-US" smtClean="0"/>
              <a:pPr/>
              <a:t>2017/2/8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5B70-26AB-47D6-B2BE-7CAFFB3348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2246-277B-466E-8589-483003FFAC07}" type="datetimeFigureOut">
              <a:rPr kumimoji="1" lang="ja-JP" altLang="en-US" smtClean="0"/>
              <a:pPr/>
              <a:t>2017/2/8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5B70-26AB-47D6-B2BE-7CAFFB3348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2246-277B-466E-8589-483003FFAC07}" type="datetimeFigureOut">
              <a:rPr kumimoji="1" lang="ja-JP" altLang="en-US" smtClean="0"/>
              <a:pPr/>
              <a:t>2017/2/8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5B70-26AB-47D6-B2BE-7CAFFB3348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14001" y="1704413"/>
            <a:ext cx="9961903" cy="7253667"/>
          </a:xfrm>
        </p:spPr>
        <p:txBody>
          <a:bodyPr anchor="b"/>
          <a:lstStyle>
            <a:lvl1pPr algn="l">
              <a:defRPr sz="5375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1838630" y="1704417"/>
            <a:ext cx="16927347" cy="36535890"/>
          </a:xfrm>
        </p:spPr>
        <p:txBody>
          <a:bodyPr/>
          <a:lstStyle>
            <a:lvl1pPr>
              <a:defRPr sz="8558"/>
            </a:lvl1pPr>
            <a:lvl2pPr>
              <a:defRPr sz="7497"/>
            </a:lvl2pPr>
            <a:lvl3pPr>
              <a:defRPr sz="6436"/>
            </a:lvl3pPr>
            <a:lvl4pPr>
              <a:defRPr sz="5375"/>
            </a:lvl4pPr>
            <a:lvl5pPr>
              <a:defRPr sz="5375"/>
            </a:lvl5pPr>
            <a:lvl6pPr>
              <a:defRPr sz="5375"/>
            </a:lvl6pPr>
            <a:lvl7pPr>
              <a:defRPr sz="5375"/>
            </a:lvl7pPr>
            <a:lvl8pPr>
              <a:defRPr sz="5375"/>
            </a:lvl8pPr>
            <a:lvl9pPr>
              <a:defRPr sz="5375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514001" y="8958083"/>
            <a:ext cx="9961903" cy="29282223"/>
          </a:xfrm>
        </p:spPr>
        <p:txBody>
          <a:bodyPr/>
          <a:lstStyle>
            <a:lvl1pPr marL="0" indent="0">
              <a:buNone/>
              <a:defRPr sz="3749"/>
            </a:lvl1pPr>
            <a:lvl2pPr marL="1223822" indent="0">
              <a:buNone/>
              <a:defRPr sz="3183"/>
            </a:lvl2pPr>
            <a:lvl3pPr marL="2447645" indent="0">
              <a:buNone/>
              <a:defRPr sz="2688"/>
            </a:lvl3pPr>
            <a:lvl4pPr marL="3671467" indent="0">
              <a:buNone/>
              <a:defRPr sz="2405"/>
            </a:lvl4pPr>
            <a:lvl5pPr marL="4895290" indent="0">
              <a:buNone/>
              <a:defRPr sz="2405"/>
            </a:lvl5pPr>
            <a:lvl6pPr marL="6119112" indent="0">
              <a:buNone/>
              <a:defRPr sz="2405"/>
            </a:lvl6pPr>
            <a:lvl7pPr marL="7342934" indent="0">
              <a:buNone/>
              <a:defRPr sz="2405"/>
            </a:lvl7pPr>
            <a:lvl8pPr marL="8566757" indent="0">
              <a:buNone/>
              <a:defRPr sz="2405"/>
            </a:lvl8pPr>
            <a:lvl9pPr marL="9790579" indent="0">
              <a:buNone/>
              <a:defRPr sz="2405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2246-277B-466E-8589-483003FFAC07}" type="datetimeFigureOut">
              <a:rPr kumimoji="1" lang="ja-JP" altLang="en-US" smtClean="0"/>
              <a:pPr/>
              <a:t>2017/2/8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5B70-26AB-47D6-B2BE-7CAFFB3348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935088" y="29965967"/>
            <a:ext cx="18167985" cy="3537652"/>
          </a:xfrm>
        </p:spPr>
        <p:txBody>
          <a:bodyPr anchor="b"/>
          <a:lstStyle>
            <a:lvl1pPr algn="l">
              <a:defRPr sz="5375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5935088" y="3825023"/>
            <a:ext cx="18167985" cy="25685115"/>
          </a:xfrm>
        </p:spPr>
        <p:txBody>
          <a:bodyPr/>
          <a:lstStyle>
            <a:lvl1pPr marL="0" indent="0">
              <a:buNone/>
              <a:defRPr sz="8558"/>
            </a:lvl1pPr>
            <a:lvl2pPr marL="1223822" indent="0">
              <a:buNone/>
              <a:defRPr sz="7497"/>
            </a:lvl2pPr>
            <a:lvl3pPr marL="2447645" indent="0">
              <a:buNone/>
              <a:defRPr sz="6436"/>
            </a:lvl3pPr>
            <a:lvl4pPr marL="3671467" indent="0">
              <a:buNone/>
              <a:defRPr sz="5375"/>
            </a:lvl4pPr>
            <a:lvl5pPr marL="4895290" indent="0">
              <a:buNone/>
              <a:defRPr sz="5375"/>
            </a:lvl5pPr>
            <a:lvl6pPr marL="6119112" indent="0">
              <a:buNone/>
              <a:defRPr sz="5375"/>
            </a:lvl6pPr>
            <a:lvl7pPr marL="7342934" indent="0">
              <a:buNone/>
              <a:defRPr sz="5375"/>
            </a:lvl7pPr>
            <a:lvl8pPr marL="8566757" indent="0">
              <a:buNone/>
              <a:defRPr sz="5375"/>
            </a:lvl8pPr>
            <a:lvl9pPr marL="9790579" indent="0">
              <a:buNone/>
              <a:defRPr sz="5375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5935088" y="33503621"/>
            <a:ext cx="18167985" cy="5024053"/>
          </a:xfrm>
        </p:spPr>
        <p:txBody>
          <a:bodyPr/>
          <a:lstStyle>
            <a:lvl1pPr marL="0" indent="0">
              <a:buNone/>
              <a:defRPr sz="3749"/>
            </a:lvl1pPr>
            <a:lvl2pPr marL="1223822" indent="0">
              <a:buNone/>
              <a:defRPr sz="3183"/>
            </a:lvl2pPr>
            <a:lvl3pPr marL="2447645" indent="0">
              <a:buNone/>
              <a:defRPr sz="2688"/>
            </a:lvl3pPr>
            <a:lvl4pPr marL="3671467" indent="0">
              <a:buNone/>
              <a:defRPr sz="2405"/>
            </a:lvl4pPr>
            <a:lvl5pPr marL="4895290" indent="0">
              <a:buNone/>
              <a:defRPr sz="2405"/>
            </a:lvl5pPr>
            <a:lvl6pPr marL="6119112" indent="0">
              <a:buNone/>
              <a:defRPr sz="2405"/>
            </a:lvl6pPr>
            <a:lvl7pPr marL="7342934" indent="0">
              <a:buNone/>
              <a:defRPr sz="2405"/>
            </a:lvl7pPr>
            <a:lvl8pPr marL="8566757" indent="0">
              <a:buNone/>
              <a:defRPr sz="2405"/>
            </a:lvl8pPr>
            <a:lvl9pPr marL="9790579" indent="0">
              <a:buNone/>
              <a:defRPr sz="2405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2246-277B-466E-8589-483003FFAC07}" type="datetimeFigureOut">
              <a:rPr kumimoji="1" lang="ja-JP" altLang="en-US" smtClean="0"/>
              <a:pPr/>
              <a:t>2017/2/8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5B70-26AB-47D6-B2BE-7CAFFB3348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1514000" y="1714328"/>
            <a:ext cx="27251978" cy="7134755"/>
          </a:xfrm>
          <a:prstGeom prst="rect">
            <a:avLst/>
          </a:prstGeom>
        </p:spPr>
        <p:txBody>
          <a:bodyPr vert="horz" lIns="346055" tIns="173027" rIns="346055" bIns="173027" rtlCol="0" anchor="ctr">
            <a:normAutofit/>
          </a:bodyPr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514000" y="9988659"/>
            <a:ext cx="27251978" cy="28251648"/>
          </a:xfrm>
          <a:prstGeom prst="rect">
            <a:avLst/>
          </a:prstGeom>
        </p:spPr>
        <p:txBody>
          <a:bodyPr vert="horz" lIns="346055" tIns="173027" rIns="346055" bIns="173027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1513999" y="39677164"/>
            <a:ext cx="7065328" cy="2279157"/>
          </a:xfrm>
          <a:prstGeom prst="rect">
            <a:avLst/>
          </a:prstGeom>
        </p:spPr>
        <p:txBody>
          <a:bodyPr vert="horz" lIns="346055" tIns="173027" rIns="346055" bIns="173027" rtlCol="0" anchor="ctr"/>
          <a:lstStyle>
            <a:lvl1pPr algn="l">
              <a:defRPr sz="31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72246-277B-466E-8589-483003FFAC07}" type="datetimeFigureOut">
              <a:rPr kumimoji="1" lang="ja-JP" altLang="en-US" smtClean="0"/>
              <a:pPr/>
              <a:t>2017/2/8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10345659" y="39677164"/>
            <a:ext cx="9588659" cy="2279157"/>
          </a:xfrm>
          <a:prstGeom prst="rect">
            <a:avLst/>
          </a:prstGeom>
        </p:spPr>
        <p:txBody>
          <a:bodyPr vert="horz" lIns="346055" tIns="173027" rIns="346055" bIns="173027" rtlCol="0" anchor="ctr"/>
          <a:lstStyle>
            <a:lvl1pPr algn="ctr">
              <a:defRPr sz="31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21700649" y="39677164"/>
            <a:ext cx="7065328" cy="2279157"/>
          </a:xfrm>
          <a:prstGeom prst="rect">
            <a:avLst/>
          </a:prstGeom>
        </p:spPr>
        <p:txBody>
          <a:bodyPr vert="horz" lIns="346055" tIns="173027" rIns="346055" bIns="173027" rtlCol="0" anchor="ctr"/>
          <a:lstStyle>
            <a:lvl1pPr algn="r">
              <a:defRPr sz="31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F5B70-26AB-47D6-B2BE-7CAFFB3348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447645" rtl="0" eaLnBrk="1" latinLnBrk="0" hangingPunct="1">
        <a:spcBef>
          <a:spcPct val="0"/>
        </a:spcBef>
        <a:buNone/>
        <a:defRPr kumimoji="1" sz="1181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7867" indent="-917867" algn="l" defTabSz="2447645" rtl="0" eaLnBrk="1" latinLnBrk="0" hangingPunct="1">
        <a:spcBef>
          <a:spcPct val="20000"/>
        </a:spcBef>
        <a:buFont typeface="Arial" pitchFamily="34" charset="0"/>
        <a:buChar char="•"/>
        <a:defRPr kumimoji="1" sz="8558" kern="1200">
          <a:solidFill>
            <a:schemeClr val="tx1"/>
          </a:solidFill>
          <a:latin typeface="+mn-lt"/>
          <a:ea typeface="+mn-ea"/>
          <a:cs typeface="+mn-cs"/>
        </a:defRPr>
      </a:lvl1pPr>
      <a:lvl2pPr marL="1988711" indent="-764889" algn="l" defTabSz="2447645" rtl="0" eaLnBrk="1" latinLnBrk="0" hangingPunct="1">
        <a:spcBef>
          <a:spcPct val="20000"/>
        </a:spcBef>
        <a:buFont typeface="Arial" pitchFamily="34" charset="0"/>
        <a:buChar char="–"/>
        <a:defRPr kumimoji="1" sz="7497" kern="1200">
          <a:solidFill>
            <a:schemeClr val="tx1"/>
          </a:solidFill>
          <a:latin typeface="+mn-lt"/>
          <a:ea typeface="+mn-ea"/>
          <a:cs typeface="+mn-cs"/>
        </a:defRPr>
      </a:lvl2pPr>
      <a:lvl3pPr marL="3059556" indent="-611911" algn="l" defTabSz="2447645" rtl="0" eaLnBrk="1" latinLnBrk="0" hangingPunct="1">
        <a:spcBef>
          <a:spcPct val="20000"/>
        </a:spcBef>
        <a:buFont typeface="Arial" pitchFamily="34" charset="0"/>
        <a:buChar char="•"/>
        <a:defRPr kumimoji="1" sz="6436" kern="1200">
          <a:solidFill>
            <a:schemeClr val="tx1"/>
          </a:solidFill>
          <a:latin typeface="+mn-lt"/>
          <a:ea typeface="+mn-ea"/>
          <a:cs typeface="+mn-cs"/>
        </a:defRPr>
      </a:lvl3pPr>
      <a:lvl4pPr marL="4283378" indent="-611911" algn="l" defTabSz="2447645" rtl="0" eaLnBrk="1" latinLnBrk="0" hangingPunct="1">
        <a:spcBef>
          <a:spcPct val="20000"/>
        </a:spcBef>
        <a:buFont typeface="Arial" pitchFamily="34" charset="0"/>
        <a:buChar char="–"/>
        <a:defRPr kumimoji="1" sz="5375" kern="1200">
          <a:solidFill>
            <a:schemeClr val="tx1"/>
          </a:solidFill>
          <a:latin typeface="+mn-lt"/>
          <a:ea typeface="+mn-ea"/>
          <a:cs typeface="+mn-cs"/>
        </a:defRPr>
      </a:lvl4pPr>
      <a:lvl5pPr marL="5507200" indent="-611911" algn="l" defTabSz="2447645" rtl="0" eaLnBrk="1" latinLnBrk="0" hangingPunct="1">
        <a:spcBef>
          <a:spcPct val="20000"/>
        </a:spcBef>
        <a:buFont typeface="Arial" pitchFamily="34" charset="0"/>
        <a:buChar char="»"/>
        <a:defRPr kumimoji="1" sz="5375" kern="1200">
          <a:solidFill>
            <a:schemeClr val="tx1"/>
          </a:solidFill>
          <a:latin typeface="+mn-lt"/>
          <a:ea typeface="+mn-ea"/>
          <a:cs typeface="+mn-cs"/>
        </a:defRPr>
      </a:lvl5pPr>
      <a:lvl6pPr marL="6731023" indent="-611911" algn="l" defTabSz="2447645" rtl="0" eaLnBrk="1" latinLnBrk="0" hangingPunct="1">
        <a:spcBef>
          <a:spcPct val="20000"/>
        </a:spcBef>
        <a:buFont typeface="Arial" pitchFamily="34" charset="0"/>
        <a:buChar char="•"/>
        <a:defRPr kumimoji="1" sz="5375" kern="1200">
          <a:solidFill>
            <a:schemeClr val="tx1"/>
          </a:solidFill>
          <a:latin typeface="+mn-lt"/>
          <a:ea typeface="+mn-ea"/>
          <a:cs typeface="+mn-cs"/>
        </a:defRPr>
      </a:lvl6pPr>
      <a:lvl7pPr marL="7954845" indent="-611911" algn="l" defTabSz="2447645" rtl="0" eaLnBrk="1" latinLnBrk="0" hangingPunct="1">
        <a:spcBef>
          <a:spcPct val="20000"/>
        </a:spcBef>
        <a:buFont typeface="Arial" pitchFamily="34" charset="0"/>
        <a:buChar char="•"/>
        <a:defRPr kumimoji="1" sz="5375" kern="1200">
          <a:solidFill>
            <a:schemeClr val="tx1"/>
          </a:solidFill>
          <a:latin typeface="+mn-lt"/>
          <a:ea typeface="+mn-ea"/>
          <a:cs typeface="+mn-cs"/>
        </a:defRPr>
      </a:lvl7pPr>
      <a:lvl8pPr marL="9178668" indent="-611911" algn="l" defTabSz="2447645" rtl="0" eaLnBrk="1" latinLnBrk="0" hangingPunct="1">
        <a:spcBef>
          <a:spcPct val="20000"/>
        </a:spcBef>
        <a:buFont typeface="Arial" pitchFamily="34" charset="0"/>
        <a:buChar char="•"/>
        <a:defRPr kumimoji="1" sz="5375" kern="1200">
          <a:solidFill>
            <a:schemeClr val="tx1"/>
          </a:solidFill>
          <a:latin typeface="+mn-lt"/>
          <a:ea typeface="+mn-ea"/>
          <a:cs typeface="+mn-cs"/>
        </a:defRPr>
      </a:lvl8pPr>
      <a:lvl9pPr marL="10402490" indent="-611911" algn="l" defTabSz="2447645" rtl="0" eaLnBrk="1" latinLnBrk="0" hangingPunct="1">
        <a:spcBef>
          <a:spcPct val="20000"/>
        </a:spcBef>
        <a:buFont typeface="Arial" pitchFamily="34" charset="0"/>
        <a:buChar char="•"/>
        <a:defRPr kumimoji="1" sz="53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2447645" rtl="0" eaLnBrk="1" latinLnBrk="0" hangingPunct="1">
        <a:defRPr kumimoji="1" sz="4810" kern="1200">
          <a:solidFill>
            <a:schemeClr val="tx1"/>
          </a:solidFill>
          <a:latin typeface="+mn-lt"/>
          <a:ea typeface="+mn-ea"/>
          <a:cs typeface="+mn-cs"/>
        </a:defRPr>
      </a:lvl1pPr>
      <a:lvl2pPr marL="1223822" algn="l" defTabSz="2447645" rtl="0" eaLnBrk="1" latinLnBrk="0" hangingPunct="1">
        <a:defRPr kumimoji="1" sz="4810" kern="1200">
          <a:solidFill>
            <a:schemeClr val="tx1"/>
          </a:solidFill>
          <a:latin typeface="+mn-lt"/>
          <a:ea typeface="+mn-ea"/>
          <a:cs typeface="+mn-cs"/>
        </a:defRPr>
      </a:lvl2pPr>
      <a:lvl3pPr marL="2447645" algn="l" defTabSz="2447645" rtl="0" eaLnBrk="1" latinLnBrk="0" hangingPunct="1">
        <a:defRPr kumimoji="1" sz="4810" kern="1200">
          <a:solidFill>
            <a:schemeClr val="tx1"/>
          </a:solidFill>
          <a:latin typeface="+mn-lt"/>
          <a:ea typeface="+mn-ea"/>
          <a:cs typeface="+mn-cs"/>
        </a:defRPr>
      </a:lvl3pPr>
      <a:lvl4pPr marL="3671467" algn="l" defTabSz="2447645" rtl="0" eaLnBrk="1" latinLnBrk="0" hangingPunct="1">
        <a:defRPr kumimoji="1" sz="4810" kern="1200">
          <a:solidFill>
            <a:schemeClr val="tx1"/>
          </a:solidFill>
          <a:latin typeface="+mn-lt"/>
          <a:ea typeface="+mn-ea"/>
          <a:cs typeface="+mn-cs"/>
        </a:defRPr>
      </a:lvl4pPr>
      <a:lvl5pPr marL="4895290" algn="l" defTabSz="2447645" rtl="0" eaLnBrk="1" latinLnBrk="0" hangingPunct="1">
        <a:defRPr kumimoji="1" sz="4810" kern="1200">
          <a:solidFill>
            <a:schemeClr val="tx1"/>
          </a:solidFill>
          <a:latin typeface="+mn-lt"/>
          <a:ea typeface="+mn-ea"/>
          <a:cs typeface="+mn-cs"/>
        </a:defRPr>
      </a:lvl5pPr>
      <a:lvl6pPr marL="6119112" algn="l" defTabSz="2447645" rtl="0" eaLnBrk="1" latinLnBrk="0" hangingPunct="1">
        <a:defRPr kumimoji="1" sz="4810" kern="1200">
          <a:solidFill>
            <a:schemeClr val="tx1"/>
          </a:solidFill>
          <a:latin typeface="+mn-lt"/>
          <a:ea typeface="+mn-ea"/>
          <a:cs typeface="+mn-cs"/>
        </a:defRPr>
      </a:lvl6pPr>
      <a:lvl7pPr marL="7342934" algn="l" defTabSz="2447645" rtl="0" eaLnBrk="1" latinLnBrk="0" hangingPunct="1">
        <a:defRPr kumimoji="1" sz="4810" kern="1200">
          <a:solidFill>
            <a:schemeClr val="tx1"/>
          </a:solidFill>
          <a:latin typeface="+mn-lt"/>
          <a:ea typeface="+mn-ea"/>
          <a:cs typeface="+mn-cs"/>
        </a:defRPr>
      </a:lvl7pPr>
      <a:lvl8pPr marL="8566757" algn="l" defTabSz="2447645" rtl="0" eaLnBrk="1" latinLnBrk="0" hangingPunct="1">
        <a:defRPr kumimoji="1" sz="4810" kern="1200">
          <a:solidFill>
            <a:schemeClr val="tx1"/>
          </a:solidFill>
          <a:latin typeface="+mn-lt"/>
          <a:ea typeface="+mn-ea"/>
          <a:cs typeface="+mn-cs"/>
        </a:defRPr>
      </a:lvl8pPr>
      <a:lvl9pPr marL="9790579" algn="l" defTabSz="2447645" rtl="0" eaLnBrk="1" latinLnBrk="0" hangingPunct="1">
        <a:defRPr kumimoji="1" sz="48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3" Type="http://schemas.openxmlformats.org/officeDocument/2006/relationships/image" Target="../media/image1.gif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gif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gif"/><Relationship Id="rId9" Type="http://schemas.openxmlformats.org/officeDocument/2006/relationships/image" Target="../media/image7.jpe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594371" y="9579308"/>
            <a:ext cx="29037952" cy="11679571"/>
            <a:chOff x="594371" y="9579308"/>
            <a:chExt cx="29037952" cy="11679571"/>
          </a:xfrm>
        </p:grpSpPr>
        <p:grpSp>
          <p:nvGrpSpPr>
            <p:cNvPr id="81" name="グループ化 51"/>
            <p:cNvGrpSpPr/>
            <p:nvPr/>
          </p:nvGrpSpPr>
          <p:grpSpPr>
            <a:xfrm>
              <a:off x="594371" y="9579308"/>
              <a:ext cx="29013762" cy="10050009"/>
              <a:chOff x="348671" y="3937942"/>
              <a:chExt cx="29013762" cy="10050009"/>
            </a:xfrm>
          </p:grpSpPr>
          <p:sp>
            <p:nvSpPr>
              <p:cNvPr id="82" name="角丸四角形 66"/>
              <p:cNvSpPr/>
              <p:nvPr/>
            </p:nvSpPr>
            <p:spPr>
              <a:xfrm>
                <a:off x="348671" y="5017016"/>
                <a:ext cx="29013762" cy="8970935"/>
              </a:xfrm>
              <a:prstGeom prst="roundRect">
                <a:avLst>
                  <a:gd name="adj" fmla="val 8613"/>
                </a:avLst>
              </a:prstGeom>
              <a:solidFill>
                <a:srgbClr val="FEEC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83" name="グループ化 67"/>
              <p:cNvGrpSpPr/>
              <p:nvPr/>
            </p:nvGrpSpPr>
            <p:grpSpPr>
              <a:xfrm>
                <a:off x="372861" y="3937942"/>
                <a:ext cx="3974960" cy="962964"/>
                <a:chOff x="-149336" y="4155526"/>
                <a:chExt cx="3974960" cy="962964"/>
              </a:xfrm>
            </p:grpSpPr>
            <p:sp>
              <p:nvSpPr>
                <p:cNvPr id="84" name="Text Box 382"/>
                <p:cNvSpPr txBox="1">
                  <a:spLocks noChangeArrowheads="1"/>
                </p:cNvSpPr>
                <p:nvPr/>
              </p:nvSpPr>
              <p:spPr bwMode="auto">
                <a:xfrm>
                  <a:off x="870858" y="4195104"/>
                  <a:ext cx="2954766" cy="92338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1495" tIns="45748" rIns="91495" bIns="45748">
                  <a:spAutoFit/>
                </a:bodyPr>
                <a:lstStyle/>
                <a:p>
                  <a:pPr defTabSz="2587020"/>
                  <a:r>
                    <a:rPr lang="ja-JP" altLang="en-US" sz="5400" b="1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Arial" panose="020B0604020202020204" pitchFamily="34" charset="0"/>
                    </a:rPr>
                    <a:t>研究背景</a:t>
                  </a:r>
                  <a:endParaRPr lang="en-US" altLang="ja-JP" sz="5400" b="1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85" name="グループ化 70"/>
                <p:cNvGrpSpPr/>
                <p:nvPr/>
              </p:nvGrpSpPr>
              <p:grpSpPr>
                <a:xfrm>
                  <a:off x="-149336" y="4155526"/>
                  <a:ext cx="720000" cy="718655"/>
                  <a:chOff x="-185758" y="2822691"/>
                  <a:chExt cx="720000" cy="718655"/>
                </a:xfrm>
                <a:effectLst/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</p:grpSpPr>
              <p:sp>
                <p:nvSpPr>
                  <p:cNvPr id="86" name="フローチャート: 結合子 71"/>
                  <p:cNvSpPr/>
                  <p:nvPr/>
                </p:nvSpPr>
                <p:spPr>
                  <a:xfrm>
                    <a:off x="-185758" y="2822691"/>
                    <a:ext cx="720000" cy="718655"/>
                  </a:xfrm>
                  <a:prstGeom prst="flowChartConnector">
                    <a:avLst/>
                  </a:prstGeom>
                  <a:ln w="3175">
                    <a:noFill/>
                  </a:ln>
                  <a:effectLst>
                    <a:outerShdw blurRad="190500" dist="228600" dir="2700000" algn="ctr">
                      <a:srgbClr val="000000">
                        <a:alpha val="30000"/>
                      </a:srgbClr>
                    </a:outerShdw>
                  </a:effectLst>
                  <a:sp3d prstMaterial="matte">
                    <a:bevelT w="127000" h="63500"/>
                  </a:sp3d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87" name="フローチャート: 結合子 72"/>
                  <p:cNvSpPr>
                    <a:spLocks noChangeAspect="1"/>
                  </p:cNvSpPr>
                  <p:nvPr/>
                </p:nvSpPr>
                <p:spPr>
                  <a:xfrm>
                    <a:off x="-4783" y="3051292"/>
                    <a:ext cx="471904" cy="471022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3175">
                    <a:noFill/>
                  </a:ln>
                  <a:effectLst>
                    <a:outerShdw blurRad="190500" dist="228600" dir="2700000" algn="ctr">
                      <a:srgbClr val="000000">
                        <a:alpha val="30000"/>
                      </a:srgbClr>
                    </a:outerShdw>
                  </a:effectLst>
                  <a:sp3d prstMaterial="matte">
                    <a:bevelT w="127000" h="63500"/>
                  </a:sp3d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</p:grpSp>
        <p:sp>
          <p:nvSpPr>
            <p:cNvPr id="126" name="角丸四角形 66"/>
            <p:cNvSpPr/>
            <p:nvPr/>
          </p:nvSpPr>
          <p:spPr>
            <a:xfrm>
              <a:off x="618561" y="20007910"/>
              <a:ext cx="29013762" cy="1250969"/>
            </a:xfrm>
            <a:prstGeom prst="roundRect">
              <a:avLst>
                <a:gd name="adj" fmla="val 31929"/>
              </a:avLst>
            </a:prstGeom>
            <a:solidFill>
              <a:srgbClr val="FEEC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36" name="グループ化 51"/>
          <p:cNvGrpSpPr/>
          <p:nvPr/>
        </p:nvGrpSpPr>
        <p:grpSpPr>
          <a:xfrm>
            <a:off x="15631535" y="21812262"/>
            <a:ext cx="13976598" cy="13777738"/>
            <a:chOff x="348671" y="3937942"/>
            <a:chExt cx="13976598" cy="13777738"/>
          </a:xfrm>
        </p:grpSpPr>
        <p:sp>
          <p:nvSpPr>
            <p:cNvPr id="137" name="角丸四角形 66"/>
            <p:cNvSpPr/>
            <p:nvPr/>
          </p:nvSpPr>
          <p:spPr>
            <a:xfrm>
              <a:off x="348671" y="5017016"/>
              <a:ext cx="13976598" cy="12698664"/>
            </a:xfrm>
            <a:prstGeom prst="roundRect">
              <a:avLst>
                <a:gd name="adj" fmla="val 4233"/>
              </a:avLst>
            </a:prstGeom>
            <a:solidFill>
              <a:srgbClr val="FEEC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138" name="グループ化 67"/>
            <p:cNvGrpSpPr/>
            <p:nvPr/>
          </p:nvGrpSpPr>
          <p:grpSpPr>
            <a:xfrm>
              <a:off x="372861" y="3937942"/>
              <a:ext cx="4004755" cy="925805"/>
              <a:chOff x="-149336" y="4155526"/>
              <a:chExt cx="4004755" cy="925805"/>
            </a:xfrm>
          </p:grpSpPr>
          <p:sp>
            <p:nvSpPr>
              <p:cNvPr id="139" name="Text Box 382"/>
              <p:cNvSpPr txBox="1">
                <a:spLocks noChangeArrowheads="1"/>
              </p:cNvSpPr>
              <p:nvPr/>
            </p:nvSpPr>
            <p:spPr bwMode="auto">
              <a:xfrm>
                <a:off x="900653" y="4157945"/>
                <a:ext cx="2954766" cy="9233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1495" tIns="45748" rIns="91495" bIns="45748">
                <a:spAutoFit/>
              </a:bodyPr>
              <a:lstStyle/>
              <a:p>
                <a:pPr defTabSz="2587020"/>
                <a:r>
                  <a:rPr lang="ja-JP" altLang="en-US" sz="5400" b="1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Arial" panose="020B0604020202020204" pitchFamily="34" charset="0"/>
                  </a:rPr>
                  <a:t>評価実験</a:t>
                </a:r>
                <a:endParaRPr lang="en-US" altLang="ja-JP" sz="5400" b="1" dirty="0">
                  <a:latin typeface="メイリオ" panose="020B0604030504040204" pitchFamily="50" charset="-128"/>
                  <a:ea typeface="メイリオ" panose="020B0604030504040204" pitchFamily="50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140" name="グループ化 70"/>
              <p:cNvGrpSpPr/>
              <p:nvPr/>
            </p:nvGrpSpPr>
            <p:grpSpPr>
              <a:xfrm>
                <a:off x="-149336" y="4155526"/>
                <a:ext cx="720000" cy="718655"/>
                <a:chOff x="-185758" y="2822691"/>
                <a:chExt cx="720000" cy="718655"/>
              </a:xfrm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</p:grpSpPr>
            <p:sp>
              <p:nvSpPr>
                <p:cNvPr id="141" name="フローチャート: 結合子 71"/>
                <p:cNvSpPr/>
                <p:nvPr/>
              </p:nvSpPr>
              <p:spPr>
                <a:xfrm>
                  <a:off x="-185758" y="2822691"/>
                  <a:ext cx="720000" cy="718655"/>
                </a:xfrm>
                <a:prstGeom prst="flowChartConnector">
                  <a:avLst/>
                </a:prstGeom>
                <a:ln w="3175"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2" name="フローチャート: 結合子 72"/>
                <p:cNvSpPr>
                  <a:spLocks noChangeAspect="1"/>
                </p:cNvSpPr>
                <p:nvPr/>
              </p:nvSpPr>
              <p:spPr>
                <a:xfrm>
                  <a:off x="-4783" y="3051292"/>
                  <a:ext cx="471904" cy="471022"/>
                </a:xfrm>
                <a:prstGeom prst="flowChartConnector">
                  <a:avLst/>
                </a:prstGeom>
                <a:solidFill>
                  <a:schemeClr val="bg1"/>
                </a:solidFill>
                <a:ln w="3175"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grpSp>
        <p:nvGrpSpPr>
          <p:cNvPr id="98" name="グループ化 51"/>
          <p:cNvGrpSpPr/>
          <p:nvPr/>
        </p:nvGrpSpPr>
        <p:grpSpPr>
          <a:xfrm>
            <a:off x="594371" y="21812262"/>
            <a:ext cx="13976598" cy="20182674"/>
            <a:chOff x="348671" y="3937942"/>
            <a:chExt cx="13976598" cy="20182674"/>
          </a:xfrm>
        </p:grpSpPr>
        <p:sp>
          <p:nvSpPr>
            <p:cNvPr id="99" name="角丸四角形 66"/>
            <p:cNvSpPr/>
            <p:nvPr/>
          </p:nvSpPr>
          <p:spPr>
            <a:xfrm>
              <a:off x="348671" y="5017015"/>
              <a:ext cx="13976598" cy="19103601"/>
            </a:xfrm>
            <a:prstGeom prst="roundRect">
              <a:avLst>
                <a:gd name="adj" fmla="val 4233"/>
              </a:avLst>
            </a:prstGeom>
            <a:solidFill>
              <a:srgbClr val="FEEC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00" name="グループ化 67"/>
            <p:cNvGrpSpPr/>
            <p:nvPr/>
          </p:nvGrpSpPr>
          <p:grpSpPr>
            <a:xfrm>
              <a:off x="372861" y="3937942"/>
              <a:ext cx="4004755" cy="925805"/>
              <a:chOff x="-149336" y="4155526"/>
              <a:chExt cx="4004755" cy="925805"/>
            </a:xfrm>
          </p:grpSpPr>
          <p:sp>
            <p:nvSpPr>
              <p:cNvPr id="101" name="Text Box 382"/>
              <p:cNvSpPr txBox="1">
                <a:spLocks noChangeArrowheads="1"/>
              </p:cNvSpPr>
              <p:nvPr/>
            </p:nvSpPr>
            <p:spPr bwMode="auto">
              <a:xfrm>
                <a:off x="900653" y="4157945"/>
                <a:ext cx="2954766" cy="9233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1495" tIns="45748" rIns="91495" bIns="45748">
                <a:spAutoFit/>
              </a:bodyPr>
              <a:lstStyle/>
              <a:p>
                <a:pPr defTabSz="2587020"/>
                <a:r>
                  <a:rPr lang="ja-JP" altLang="en-US" sz="5400" b="1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Arial" panose="020B0604020202020204" pitchFamily="34" charset="0"/>
                  </a:rPr>
                  <a:t>提案手法</a:t>
                </a:r>
                <a:endParaRPr lang="en-US" altLang="ja-JP" sz="5400" b="1" dirty="0">
                  <a:latin typeface="メイリオ" panose="020B0604030504040204" pitchFamily="50" charset="-128"/>
                  <a:ea typeface="メイリオ" panose="020B0604030504040204" pitchFamily="50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102" name="グループ化 70"/>
              <p:cNvGrpSpPr/>
              <p:nvPr/>
            </p:nvGrpSpPr>
            <p:grpSpPr>
              <a:xfrm>
                <a:off x="-149336" y="4155526"/>
                <a:ext cx="720000" cy="718655"/>
                <a:chOff x="-185758" y="2822691"/>
                <a:chExt cx="720000" cy="718655"/>
              </a:xfrm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</p:grpSpPr>
            <p:sp>
              <p:nvSpPr>
                <p:cNvPr id="103" name="フローチャート: 結合子 71"/>
                <p:cNvSpPr/>
                <p:nvPr/>
              </p:nvSpPr>
              <p:spPr>
                <a:xfrm>
                  <a:off x="-185758" y="2822691"/>
                  <a:ext cx="720000" cy="718655"/>
                </a:xfrm>
                <a:prstGeom prst="flowChartConnector">
                  <a:avLst/>
                </a:prstGeom>
                <a:ln w="3175"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4" name="フローチャート: 結合子 72"/>
                <p:cNvSpPr>
                  <a:spLocks noChangeAspect="1"/>
                </p:cNvSpPr>
                <p:nvPr/>
              </p:nvSpPr>
              <p:spPr>
                <a:xfrm>
                  <a:off x="-4783" y="3051292"/>
                  <a:ext cx="471904" cy="471022"/>
                </a:xfrm>
                <a:prstGeom prst="flowChartConnector">
                  <a:avLst/>
                </a:prstGeom>
                <a:solidFill>
                  <a:schemeClr val="bg1"/>
                </a:solidFill>
                <a:ln w="3175"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grpSp>
        <p:nvGrpSpPr>
          <p:cNvPr id="143" name="グループ化 51"/>
          <p:cNvGrpSpPr/>
          <p:nvPr/>
        </p:nvGrpSpPr>
        <p:grpSpPr>
          <a:xfrm>
            <a:off x="15632415" y="35947422"/>
            <a:ext cx="13976598" cy="6047514"/>
            <a:chOff x="348671" y="3937942"/>
            <a:chExt cx="13976598" cy="6047514"/>
          </a:xfrm>
        </p:grpSpPr>
        <p:sp>
          <p:nvSpPr>
            <p:cNvPr id="144" name="角丸四角形 66"/>
            <p:cNvSpPr/>
            <p:nvPr/>
          </p:nvSpPr>
          <p:spPr>
            <a:xfrm>
              <a:off x="348671" y="5017016"/>
              <a:ext cx="13976598" cy="4968440"/>
            </a:xfrm>
            <a:prstGeom prst="roundRect">
              <a:avLst>
                <a:gd name="adj" fmla="val 8834"/>
              </a:avLst>
            </a:prstGeom>
            <a:solidFill>
              <a:srgbClr val="FEEC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45" name="グループ化 67"/>
            <p:cNvGrpSpPr/>
            <p:nvPr/>
          </p:nvGrpSpPr>
          <p:grpSpPr>
            <a:xfrm>
              <a:off x="372861" y="3937942"/>
              <a:ext cx="4697252" cy="925805"/>
              <a:chOff x="-149336" y="4155526"/>
              <a:chExt cx="4697252" cy="925805"/>
            </a:xfrm>
          </p:grpSpPr>
          <p:sp>
            <p:nvSpPr>
              <p:cNvPr id="146" name="Text Box 382"/>
              <p:cNvSpPr txBox="1">
                <a:spLocks noChangeArrowheads="1"/>
              </p:cNvSpPr>
              <p:nvPr/>
            </p:nvSpPr>
            <p:spPr bwMode="auto">
              <a:xfrm>
                <a:off x="900653" y="4157945"/>
                <a:ext cx="3647263" cy="9233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1495" tIns="45748" rIns="91495" bIns="45748">
                <a:spAutoFit/>
              </a:bodyPr>
              <a:lstStyle/>
              <a:p>
                <a:pPr defTabSz="2587020"/>
                <a:r>
                  <a:rPr lang="ja-JP" altLang="en-US" sz="5400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Arial" panose="020B0604020202020204" pitchFamily="34" charset="0"/>
                  </a:rPr>
                  <a:t>今後の課題</a:t>
                </a:r>
                <a:endParaRPr lang="en-US" altLang="ja-JP" sz="5400" b="1" dirty="0">
                  <a:latin typeface="メイリオ" panose="020B0604030504040204" pitchFamily="50" charset="-128"/>
                  <a:ea typeface="メイリオ" panose="020B0604030504040204" pitchFamily="50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147" name="グループ化 70"/>
              <p:cNvGrpSpPr/>
              <p:nvPr/>
            </p:nvGrpSpPr>
            <p:grpSpPr>
              <a:xfrm>
                <a:off x="-149336" y="4155526"/>
                <a:ext cx="720000" cy="718655"/>
                <a:chOff x="-185758" y="2822691"/>
                <a:chExt cx="720000" cy="718655"/>
              </a:xfrm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</p:grpSpPr>
            <p:sp>
              <p:nvSpPr>
                <p:cNvPr id="148" name="フローチャート: 結合子 71"/>
                <p:cNvSpPr/>
                <p:nvPr/>
              </p:nvSpPr>
              <p:spPr>
                <a:xfrm>
                  <a:off x="-185758" y="2822691"/>
                  <a:ext cx="720000" cy="718655"/>
                </a:xfrm>
                <a:prstGeom prst="flowChartConnector">
                  <a:avLst/>
                </a:prstGeom>
                <a:ln w="3175"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9" name="フローチャート: 結合子 72"/>
                <p:cNvSpPr>
                  <a:spLocks noChangeAspect="1"/>
                </p:cNvSpPr>
                <p:nvPr/>
              </p:nvSpPr>
              <p:spPr>
                <a:xfrm>
                  <a:off x="-4783" y="3051292"/>
                  <a:ext cx="471904" cy="471022"/>
                </a:xfrm>
                <a:prstGeom prst="flowChartConnector">
                  <a:avLst/>
                </a:prstGeom>
                <a:solidFill>
                  <a:schemeClr val="bg1"/>
                </a:solidFill>
                <a:ln w="3175"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grpSp>
        <p:nvGrpSpPr>
          <p:cNvPr id="52" name="グループ化 51"/>
          <p:cNvGrpSpPr/>
          <p:nvPr/>
        </p:nvGrpSpPr>
        <p:grpSpPr>
          <a:xfrm>
            <a:off x="594371" y="5587458"/>
            <a:ext cx="29013762" cy="3483223"/>
            <a:chOff x="348671" y="3937942"/>
            <a:chExt cx="29013762" cy="3483223"/>
          </a:xfrm>
        </p:grpSpPr>
        <p:sp>
          <p:nvSpPr>
            <p:cNvPr id="67" name="角丸四角形 66"/>
            <p:cNvSpPr/>
            <p:nvPr/>
          </p:nvSpPr>
          <p:spPr>
            <a:xfrm>
              <a:off x="348671" y="5017017"/>
              <a:ext cx="29013762" cy="2404148"/>
            </a:xfrm>
            <a:prstGeom prst="roundRect">
              <a:avLst>
                <a:gd name="adj" fmla="val 13655"/>
              </a:avLst>
            </a:prstGeom>
            <a:solidFill>
              <a:srgbClr val="FEEC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8" name="グループ化 67"/>
            <p:cNvGrpSpPr/>
            <p:nvPr/>
          </p:nvGrpSpPr>
          <p:grpSpPr>
            <a:xfrm>
              <a:off x="372861" y="3937942"/>
              <a:ext cx="4261531" cy="964867"/>
              <a:chOff x="-149336" y="4155526"/>
              <a:chExt cx="4261531" cy="964867"/>
            </a:xfrm>
          </p:grpSpPr>
          <p:sp>
            <p:nvSpPr>
              <p:cNvPr id="70" name="Text Box 382"/>
              <p:cNvSpPr txBox="1">
                <a:spLocks noChangeArrowheads="1"/>
              </p:cNvSpPr>
              <p:nvPr/>
            </p:nvSpPr>
            <p:spPr bwMode="auto">
              <a:xfrm>
                <a:off x="857539" y="4197007"/>
                <a:ext cx="3254656" cy="9233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1495" tIns="45748" rIns="91495" bIns="45748">
                <a:spAutoFit/>
              </a:bodyPr>
              <a:lstStyle/>
              <a:p>
                <a:pPr defTabSz="2587020"/>
                <a:r>
                  <a:rPr lang="en-US" altLang="ja-JP" sz="5400" b="1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Arial" panose="020B0604020202020204" pitchFamily="34" charset="0"/>
                  </a:rPr>
                  <a:t>Abstract</a:t>
                </a:r>
              </a:p>
            </p:txBody>
          </p:sp>
          <p:grpSp>
            <p:nvGrpSpPr>
              <p:cNvPr id="71" name="グループ化 70"/>
              <p:cNvGrpSpPr/>
              <p:nvPr/>
            </p:nvGrpSpPr>
            <p:grpSpPr>
              <a:xfrm>
                <a:off x="-149336" y="4155526"/>
                <a:ext cx="720000" cy="718655"/>
                <a:chOff x="-185758" y="2822691"/>
                <a:chExt cx="720000" cy="718655"/>
              </a:xfrm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</p:grpSpPr>
            <p:sp>
              <p:nvSpPr>
                <p:cNvPr id="72" name="フローチャート: 結合子 71"/>
                <p:cNvSpPr/>
                <p:nvPr/>
              </p:nvSpPr>
              <p:spPr>
                <a:xfrm>
                  <a:off x="-185758" y="2822691"/>
                  <a:ext cx="720000" cy="718655"/>
                </a:xfrm>
                <a:prstGeom prst="flowChartConnector">
                  <a:avLst/>
                </a:prstGeom>
                <a:ln w="3175"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3" name="フローチャート: 結合子 72"/>
                <p:cNvSpPr>
                  <a:spLocks noChangeAspect="1"/>
                </p:cNvSpPr>
                <p:nvPr/>
              </p:nvSpPr>
              <p:spPr>
                <a:xfrm>
                  <a:off x="-4783" y="3051292"/>
                  <a:ext cx="471904" cy="471022"/>
                </a:xfrm>
                <a:prstGeom prst="flowChartConnector">
                  <a:avLst/>
                </a:prstGeom>
                <a:solidFill>
                  <a:schemeClr val="bg1"/>
                </a:solidFill>
                <a:ln w="3175"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pic>
        <p:nvPicPr>
          <p:cNvPr id="11268" name="Picture 4" descr="大学名書体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24375" y="1385719"/>
            <a:ext cx="4132332" cy="1512487"/>
          </a:xfrm>
          <a:prstGeom prst="rect">
            <a:avLst/>
          </a:prstGeom>
          <a:noFill/>
        </p:spPr>
      </p:pic>
      <p:sp>
        <p:nvSpPr>
          <p:cNvPr id="6" name="Text Box 227"/>
          <p:cNvSpPr txBox="1">
            <a:spLocks noChangeArrowheads="1"/>
          </p:cNvSpPr>
          <p:nvPr/>
        </p:nvSpPr>
        <p:spPr bwMode="auto">
          <a:xfrm>
            <a:off x="7332739" y="411705"/>
            <a:ext cx="22917391" cy="2927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DDDDDD">
                <a:alpha val="50000"/>
              </a:srgbClr>
            </a:outerShdw>
          </a:effectLst>
        </p:spPr>
        <p:txBody>
          <a:bodyPr wrap="square" lIns="64677" tIns="32337" rIns="64677" bIns="32337">
            <a:spAutoFit/>
          </a:bodyPr>
          <a:lstStyle/>
          <a:p>
            <a:pPr algn="ctr"/>
            <a:r>
              <a:rPr lang="ja-JP" altLang="ja-JP" sz="6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リアルタイムグリッド環境における</a:t>
            </a:r>
            <a:endParaRPr lang="en-US" altLang="ja-JP" sz="66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ja-JP" sz="6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マルチエージェントの単一移動対象捕獲の探索法</a:t>
            </a:r>
          </a:p>
          <a:p>
            <a:pPr algn="ctr" defTabSz="2587451">
              <a:defRPr/>
            </a:pPr>
            <a:r>
              <a:rPr lang="en-US" altLang="ja-JP" sz="5400" b="1" dirty="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50" charset="-128"/>
                <a:cs typeface="Times New Roman" panose="02020603050405020304" pitchFamily="18" charset="0"/>
              </a:rPr>
              <a:t>Real-time grid-based Multi-Agent pursuit a moving target method</a:t>
            </a:r>
          </a:p>
        </p:txBody>
      </p:sp>
      <p:sp>
        <p:nvSpPr>
          <p:cNvPr id="7" name="Rectangle 231"/>
          <p:cNvSpPr>
            <a:spLocks noChangeArrowheads="1"/>
          </p:cNvSpPr>
          <p:nvPr/>
        </p:nvSpPr>
        <p:spPr bwMode="auto">
          <a:xfrm>
            <a:off x="7509599" y="3532757"/>
            <a:ext cx="22563669" cy="742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677" tIns="32337" rIns="64677" bIns="32337">
            <a:spAutoFit/>
          </a:bodyPr>
          <a:lstStyle/>
          <a:p>
            <a:pPr algn="ctr" defTabSz="2587020"/>
            <a:r>
              <a:rPr lang="ja-JP" altLang="en-US" sz="4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唐霄 博士前期課程</a:t>
            </a:r>
            <a:r>
              <a:rPr lang="en-US" altLang="ja-JP" sz="4400" b="1" dirty="0">
                <a:solidFill>
                  <a:srgbClr val="000000"/>
                </a:solidFill>
                <a:latin typeface="Times New Roman" panose="02020603050405020304" pitchFamily="18" charset="0"/>
                <a:ea typeface="メイリオ" panose="020B0604030504040204" pitchFamily="50" charset="-128"/>
                <a:cs typeface="Times New Roman" panose="02020603050405020304" pitchFamily="18" charset="0"/>
              </a:rPr>
              <a:t>1</a:t>
            </a:r>
            <a:r>
              <a:rPr lang="ja-JP" altLang="en-US" sz="4400" b="1" dirty="0">
                <a:solidFill>
                  <a:srgbClr val="000000"/>
                </a:solidFill>
                <a:latin typeface="Times New Roman" panose="02020603050405020304" pitchFamily="18" charset="0"/>
                <a:ea typeface="メイリオ" panose="020B0604030504040204" pitchFamily="50" charset="-128"/>
                <a:cs typeface="Times New Roman" panose="02020603050405020304" pitchFamily="18" charset="0"/>
              </a:rPr>
              <a:t>年 </a:t>
            </a:r>
            <a:r>
              <a:rPr lang="en-US" altLang="ja-JP" sz="4400" b="1" dirty="0">
                <a:solidFill>
                  <a:srgbClr val="000000"/>
                </a:solidFill>
                <a:latin typeface="Times New Roman" panose="02020603050405020304" pitchFamily="18" charset="0"/>
                <a:ea typeface="メイリオ" panose="020B0604030504040204" pitchFamily="50" charset="-128"/>
                <a:cs typeface="Times New Roman" panose="02020603050405020304" pitchFamily="18" charset="0"/>
              </a:rPr>
              <a:t>201620848</a:t>
            </a:r>
            <a:r>
              <a:rPr lang="ja-JP" altLang="en-US" sz="4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en-US" altLang="ja-JP" sz="4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4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指導教員：延原 肇</a:t>
            </a:r>
            <a:r>
              <a:rPr lang="en-US" altLang="ja-JP" sz="4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, </a:t>
            </a:r>
            <a:r>
              <a:rPr lang="ja-JP" altLang="en-US" sz="4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中内</a:t>
            </a:r>
            <a:r>
              <a:rPr lang="en-US" altLang="ja-JP" sz="4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靖, </a:t>
            </a:r>
            <a:r>
              <a:rPr lang="ja-JP" altLang="ja-JP" sz="4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星野 准一</a:t>
            </a:r>
            <a:r>
              <a:rPr lang="en-US" altLang="ja-JP" sz="4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endParaRPr lang="en-US" altLang="ja-JP" sz="4400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Line 433"/>
          <p:cNvSpPr>
            <a:spLocks noChangeShapeType="1"/>
          </p:cNvSpPr>
          <p:nvPr/>
        </p:nvSpPr>
        <p:spPr bwMode="auto">
          <a:xfrm>
            <a:off x="369187" y="4698406"/>
            <a:ext cx="29538316" cy="0"/>
          </a:xfrm>
          <a:prstGeom prst="line">
            <a:avLst/>
          </a:prstGeom>
          <a:noFill/>
          <a:ln w="228600">
            <a:solidFill>
              <a:srgbClr val="6600CC"/>
            </a:solidFill>
            <a:round/>
            <a:headEnd/>
            <a:tailEnd/>
          </a:ln>
        </p:spPr>
        <p:txBody>
          <a:bodyPr lIns="91495" tIns="45748" rIns="91495" bIns="45748"/>
          <a:lstStyle/>
          <a:p>
            <a:endParaRPr lang="ja-JP" altLang="en-US" sz="4810"/>
          </a:p>
        </p:txBody>
      </p:sp>
      <p:pic>
        <p:nvPicPr>
          <p:cNvPr id="1090" name="Picture 66" descr="筑波大学 大学院 知能機能システム専攻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878" y="2826198"/>
            <a:ext cx="5004484" cy="83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8" name="Picture 74" descr="https://manaba.tsukuba.ac.jp/public/57/d5/08/00.gif?refresh=14815324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5965" y="41994936"/>
            <a:ext cx="791137" cy="791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72" y="961427"/>
            <a:ext cx="2754592" cy="2753843"/>
          </a:xfrm>
          <a:prstGeom prst="rect">
            <a:avLst/>
          </a:prstGeom>
        </p:spPr>
      </p:pic>
      <p:sp>
        <p:nvSpPr>
          <p:cNvPr id="37" name="Rectangle 7"/>
          <p:cNvSpPr>
            <a:spLocks noChangeArrowheads="1"/>
          </p:cNvSpPr>
          <p:nvPr/>
        </p:nvSpPr>
        <p:spPr bwMode="auto">
          <a:xfrm>
            <a:off x="1057476" y="6955622"/>
            <a:ext cx="28290723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4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ＭＳ 明朝" panose="02020609040205080304" pitchFamily="17" charset="-128"/>
                <a:ea typeface="ＭＳ 明朝" panose="02020609040205080304" pitchFamily="17" charset="-128"/>
                <a:cs typeface="Arial" panose="020B0604020202020204" pitchFamily="34" charset="0"/>
              </a:rPr>
              <a:t>　</a:t>
            </a:r>
            <a:r>
              <a:rPr kumimoji="0" lang="ja-JP" altLang="ja-JP" sz="4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ＭＳ 明朝" panose="02020609040205080304" pitchFamily="17" charset="-128"/>
                <a:ea typeface="ＭＳ 明朝" panose="02020609040205080304" pitchFamily="17" charset="-128"/>
                <a:cs typeface="Arial" panose="020B0604020202020204" pitchFamily="34" charset="0"/>
              </a:rPr>
              <a:t>マルチエージェント</a:t>
            </a:r>
            <a:r>
              <a:rPr kumimoji="0" lang="ja-JP" altLang="en-US" sz="4000" dirty="0">
                <a:solidFill>
                  <a:srgbClr val="222222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rial" panose="020B0604020202020204" pitchFamily="34" charset="0"/>
              </a:rPr>
              <a:t>の</a:t>
            </a:r>
            <a:r>
              <a:rPr kumimoji="0" lang="en-US" altLang="ja-JP" sz="4000" b="1" dirty="0">
                <a:solidFill>
                  <a:srgbClr val="222222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rial" panose="020B0604020202020204" pitchFamily="34" charset="0"/>
              </a:rPr>
              <a:t>Cover-heuristic</a:t>
            </a:r>
            <a:r>
              <a:rPr kumimoji="0" lang="ja-JP" altLang="ja-JP" sz="4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ＭＳ 明朝" panose="02020609040205080304" pitchFamily="17" charset="-128"/>
                <a:ea typeface="ＭＳ 明朝" panose="02020609040205080304" pitchFamily="17" charset="-128"/>
                <a:cs typeface="Arial" panose="020B0604020202020204" pitchFamily="34" charset="0"/>
              </a:rPr>
              <a:t>の考え方</a:t>
            </a:r>
            <a:r>
              <a:rPr kumimoji="0" lang="ja-JP" altLang="en-US" sz="4000" dirty="0">
                <a:solidFill>
                  <a:srgbClr val="222222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rial" panose="020B0604020202020204" pitchFamily="34" charset="0"/>
              </a:rPr>
              <a:t>に関する計算量が多いと</a:t>
            </a:r>
            <a:r>
              <a:rPr kumimoji="0" lang="en-US" altLang="ja-JP" sz="4000" dirty="0">
                <a:solidFill>
                  <a:srgbClr val="222222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rial" panose="020B0604020202020204" pitchFamily="34" charset="0"/>
              </a:rPr>
              <a:t>Tie-Breaking</a:t>
            </a:r>
            <a:r>
              <a:rPr kumimoji="0" lang="ja-JP" altLang="en-US" sz="4000" dirty="0">
                <a:solidFill>
                  <a:srgbClr val="222222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rial" panose="020B0604020202020204" pitchFamily="34" charset="0"/>
              </a:rPr>
              <a:t>の問題を解決</a:t>
            </a:r>
            <a:r>
              <a:rPr kumimoji="0" lang="ja-JP" altLang="ja-JP" sz="4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ＭＳ 明朝" panose="02020609040205080304" pitchFamily="17" charset="-128"/>
                <a:ea typeface="ＭＳ 明朝" panose="02020609040205080304" pitchFamily="17" charset="-128"/>
                <a:cs typeface="Arial" panose="020B0604020202020204" pitchFamily="34" charset="0"/>
              </a:rPr>
              <a:t>することにより、Pythonによる実装を行い、提案手法が従来手法に比べて有効であること</a:t>
            </a:r>
            <a:r>
              <a:rPr kumimoji="0" lang="ja-JP" altLang="en-US" sz="4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ＭＳ 明朝" panose="02020609040205080304" pitchFamily="17" charset="-128"/>
                <a:ea typeface="ＭＳ 明朝" panose="02020609040205080304" pitchFamily="17" charset="-128"/>
                <a:cs typeface="Arial" panose="020B0604020202020204" pitchFamily="34" charset="0"/>
              </a:rPr>
              <a:t>とリアルタイムの環境の実用性</a:t>
            </a:r>
            <a:r>
              <a:rPr kumimoji="0" lang="ja-JP" altLang="ja-JP" sz="4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ＭＳ 明朝" panose="02020609040205080304" pitchFamily="17" charset="-128"/>
                <a:ea typeface="ＭＳ 明朝" panose="02020609040205080304" pitchFamily="17" charset="-128"/>
                <a:cs typeface="Arial" panose="020B0604020202020204" pitchFamily="34" charset="0"/>
              </a:rPr>
              <a:t>を示す</a:t>
            </a:r>
            <a:r>
              <a:rPr kumimoji="0" lang="ja-JP" altLang="en-US" sz="4000" dirty="0">
                <a:solidFill>
                  <a:srgbClr val="222222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rial" panose="020B0604020202020204" pitchFamily="34" charset="0"/>
              </a:rPr>
              <a:t>。</a:t>
            </a:r>
            <a:endParaRPr kumimoji="0" lang="ja-JP" altLang="ja-JP" sz="7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graphicFrame>
        <p:nvGraphicFramePr>
          <p:cNvPr id="53" name="表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989447"/>
              </p:ext>
            </p:extLst>
          </p:nvPr>
        </p:nvGraphicFramePr>
        <p:xfrm>
          <a:off x="17215444" y="26028066"/>
          <a:ext cx="10956468" cy="3329812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28832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714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3377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6799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7371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 </a:t>
                      </a:r>
                      <a:endParaRPr lang="ja-JP" sz="2400" b="0" dirty="0">
                        <a:effectLst/>
                        <a:latin typeface="ＭＳ 明朝" panose="02020609040205080304" pitchFamily="17" charset="-128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138890" marR="13889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CH</a:t>
                      </a:r>
                      <a:r>
                        <a:rPr lang="ja-JP" sz="2000" b="0" dirty="0">
                          <a:effectLst/>
                        </a:rPr>
                        <a:t>法</a:t>
                      </a:r>
                      <a:r>
                        <a:rPr lang="en-US" sz="2000" b="0" dirty="0">
                          <a:effectLst/>
                        </a:rPr>
                        <a:t>(s)</a:t>
                      </a:r>
                      <a:endParaRPr lang="ja-JP" sz="2000" b="0" dirty="0">
                        <a:effectLst/>
                        <a:latin typeface="ＭＳ 明朝" panose="02020609040205080304" pitchFamily="17" charset="-128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138890" marR="13889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ja-JP" sz="2000" b="0" dirty="0">
                          <a:effectLst/>
                        </a:rPr>
                        <a:t>提案</a:t>
                      </a:r>
                      <a:r>
                        <a:rPr lang="ja-JP" altLang="en-US" sz="2000" b="0" dirty="0">
                          <a:effectLst/>
                        </a:rPr>
                        <a:t>手法</a:t>
                      </a:r>
                      <a:r>
                        <a:rPr lang="en-US" sz="2000" b="0" dirty="0">
                          <a:effectLst/>
                        </a:rPr>
                        <a:t>(s)</a:t>
                      </a:r>
                      <a:endParaRPr lang="ja-JP" sz="2000" b="0" dirty="0">
                        <a:effectLst/>
                        <a:latin typeface="ＭＳ 明朝" panose="02020609040205080304" pitchFamily="17" charset="-128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138890" marR="13889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ja-JP" sz="2000" b="0" dirty="0">
                          <a:effectLst/>
                        </a:rPr>
                        <a:t>高速化の割合 </a:t>
                      </a:r>
                      <a:r>
                        <a:rPr lang="en-US" sz="2000" b="0" dirty="0">
                          <a:effectLst/>
                        </a:rPr>
                        <a:t>(%)</a:t>
                      </a:r>
                      <a:endParaRPr lang="ja-JP" sz="2000" b="0" dirty="0">
                        <a:effectLst/>
                        <a:latin typeface="ＭＳ 明朝" panose="02020609040205080304" pitchFamily="17" charset="-128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138890" marR="13889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82521"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Vacancy map </a:t>
                      </a:r>
                    </a:p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(10x10)</a:t>
                      </a:r>
                      <a:endParaRPr lang="ja-JP" sz="2000" b="0" dirty="0">
                        <a:effectLst/>
                        <a:latin typeface="ＭＳ 明朝" panose="02020609040205080304" pitchFamily="17" charset="-128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138890" marR="13889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0.000513</a:t>
                      </a:r>
                      <a:endParaRPr lang="ja-JP" sz="2400" b="0" dirty="0">
                        <a:effectLst/>
                        <a:latin typeface="ＭＳ 明朝" panose="02020609040205080304" pitchFamily="17" charset="-128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138890" marR="13889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0.000471</a:t>
                      </a:r>
                      <a:endParaRPr lang="ja-JP" sz="2400" b="0" dirty="0">
                        <a:effectLst/>
                        <a:latin typeface="ＭＳ 明朝" panose="02020609040205080304" pitchFamily="17" charset="-128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138890" marR="13889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FF0000"/>
                          </a:solidFill>
                          <a:effectLst/>
                        </a:rPr>
                        <a:t>8.054%</a:t>
                      </a:r>
                      <a:endParaRPr lang="ja-JP" sz="2400" b="0" dirty="0">
                        <a:solidFill>
                          <a:srgbClr val="FF0000"/>
                        </a:solidFill>
                        <a:effectLst/>
                        <a:latin typeface="ＭＳ 明朝" panose="02020609040205080304" pitchFamily="17" charset="-128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138890" marR="13889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82521"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Homemade map </a:t>
                      </a:r>
                    </a:p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(12x10)</a:t>
                      </a:r>
                      <a:endParaRPr lang="ja-JP" sz="2000" b="0" dirty="0">
                        <a:effectLst/>
                        <a:latin typeface="ＭＳ 明朝" panose="02020609040205080304" pitchFamily="17" charset="-128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138890" marR="13889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0.000331</a:t>
                      </a:r>
                      <a:endParaRPr lang="ja-JP" sz="2400" b="0" dirty="0">
                        <a:effectLst/>
                        <a:latin typeface="ＭＳ 明朝" panose="02020609040205080304" pitchFamily="17" charset="-128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138890" marR="13889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0.000324</a:t>
                      </a:r>
                      <a:endParaRPr lang="ja-JP" sz="2400" b="0" dirty="0">
                        <a:effectLst/>
                        <a:latin typeface="ＭＳ 明朝" panose="02020609040205080304" pitchFamily="17" charset="-128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138890" marR="13889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FF0000"/>
                          </a:solidFill>
                          <a:effectLst/>
                        </a:rPr>
                        <a:t>2.264%</a:t>
                      </a:r>
                      <a:endParaRPr lang="ja-JP" sz="2400" b="0" dirty="0">
                        <a:solidFill>
                          <a:srgbClr val="FF0000"/>
                        </a:solidFill>
                        <a:effectLst/>
                        <a:latin typeface="ＭＳ 明朝" panose="02020609040205080304" pitchFamily="17" charset="-128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138890" marR="13889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27656"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Maze map</a:t>
                      </a:r>
                      <a:endParaRPr lang="ja-JP" sz="2000" b="0" dirty="0">
                        <a:effectLst/>
                      </a:endParaRPr>
                    </a:p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(40x40)</a:t>
                      </a:r>
                      <a:endParaRPr lang="ja-JP" sz="2000" b="0" dirty="0">
                        <a:effectLst/>
                        <a:latin typeface="ＭＳ 明朝" panose="02020609040205080304" pitchFamily="17" charset="-128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138890" marR="13889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0.004877</a:t>
                      </a:r>
                      <a:endParaRPr lang="ja-JP" sz="2400" b="0" dirty="0">
                        <a:effectLst/>
                        <a:latin typeface="ＭＳ 明朝" panose="02020609040205080304" pitchFamily="17" charset="-128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138890" marR="13889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0.004751</a:t>
                      </a:r>
                      <a:endParaRPr lang="ja-JP" sz="2400" b="0" dirty="0">
                        <a:effectLst/>
                        <a:latin typeface="ＭＳ 明朝" panose="02020609040205080304" pitchFamily="17" charset="-128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138890" marR="13889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FF0000"/>
                          </a:solidFill>
                          <a:effectLst/>
                        </a:rPr>
                        <a:t>2.586%</a:t>
                      </a:r>
                      <a:endParaRPr lang="ja-JP" sz="2400" b="0" dirty="0">
                        <a:solidFill>
                          <a:srgbClr val="FF0000"/>
                        </a:solidFill>
                        <a:effectLst/>
                        <a:latin typeface="ＭＳ 明朝" panose="02020609040205080304" pitchFamily="17" charset="-128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138890" marR="13889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54" name="図 5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48810" y="29946242"/>
            <a:ext cx="7913567" cy="5255934"/>
          </a:xfrm>
          <a:prstGeom prst="rect">
            <a:avLst/>
          </a:prstGeom>
        </p:spPr>
      </p:pic>
      <p:sp>
        <p:nvSpPr>
          <p:cNvPr id="55" name="正方形/長方形 54"/>
          <p:cNvSpPr/>
          <p:nvPr/>
        </p:nvSpPr>
        <p:spPr>
          <a:xfrm>
            <a:off x="20790853" y="25508904"/>
            <a:ext cx="42294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CH</a:t>
            </a:r>
            <a:r>
              <a:rPr lang="ja-JP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法と提案手法の比較実験</a:t>
            </a:r>
            <a:endParaRPr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2" name="正方形/長方形 131"/>
          <p:cNvSpPr/>
          <p:nvPr/>
        </p:nvSpPr>
        <p:spPr>
          <a:xfrm>
            <a:off x="9961600" y="40952401"/>
            <a:ext cx="352109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000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 star algorithm</a:t>
            </a:r>
            <a:endParaRPr lang="ja-JP" altLang="en-US" sz="4000" dirty="0"/>
          </a:p>
        </p:txBody>
      </p:sp>
      <p:sp>
        <p:nvSpPr>
          <p:cNvPr id="78" name="正方形/長方形 133"/>
          <p:cNvSpPr/>
          <p:nvPr/>
        </p:nvSpPr>
        <p:spPr>
          <a:xfrm>
            <a:off x="16353594" y="23152415"/>
            <a:ext cx="12447638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ja-JP" sz="40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CH</a:t>
            </a:r>
            <a:r>
              <a:rPr lang="ja-JP" altLang="en-US" sz="40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と提案手法の比較実験・提案手法と</a:t>
            </a:r>
            <a:r>
              <a:rPr lang="en-US" altLang="ja-JP" sz="40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 star</a:t>
            </a:r>
            <a:r>
              <a:rPr lang="ja-JP" altLang="en-US" sz="40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の比較</a:t>
            </a:r>
            <a:endParaRPr lang="en-US" altLang="ja-JP" sz="40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en-US" sz="40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実験環境：</a:t>
            </a:r>
            <a:r>
              <a:rPr lang="en-US" altLang="ja-JP" sz="40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Ubuntu 16.04 Inter Core i7-4790 Python 2.7</a:t>
            </a:r>
            <a:endParaRPr lang="ja-JP" altLang="en-US" sz="4000" dirty="0"/>
          </a:p>
        </p:txBody>
      </p:sp>
      <p:sp>
        <p:nvSpPr>
          <p:cNvPr id="79" name="正方形/長方形 133"/>
          <p:cNvSpPr/>
          <p:nvPr/>
        </p:nvSpPr>
        <p:spPr>
          <a:xfrm>
            <a:off x="16072652" y="37433224"/>
            <a:ext cx="11008142" cy="41549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en-US" sz="44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より高速の手法</a:t>
            </a:r>
            <a:endParaRPr lang="en-US" altLang="ja-JP" sz="44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ja-JP" sz="44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100x100</a:t>
            </a:r>
            <a:r>
              <a:rPr lang="ja-JP" altLang="en-US" sz="44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以上のベンチマーク地図</a:t>
            </a:r>
            <a:endParaRPr lang="en-US" altLang="ja-JP" sz="44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ja-JP" sz="44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Target</a:t>
            </a:r>
            <a:r>
              <a:rPr lang="ja-JP" altLang="en-US" sz="44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の逃げ方の検討</a:t>
            </a:r>
            <a:endParaRPr lang="en-US" altLang="ja-JP" sz="44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en-US" sz="44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抽象化 </a:t>
            </a:r>
            <a:r>
              <a:rPr lang="en-US" altLang="ja-JP" sz="44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(Abstraction)</a:t>
            </a:r>
            <a:r>
              <a:rPr lang="ja-JP" altLang="en-US" sz="44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と詳細化 </a:t>
            </a:r>
            <a:r>
              <a:rPr lang="en-US" altLang="ja-JP" sz="44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(Refinement)</a:t>
            </a:r>
          </a:p>
        </p:txBody>
      </p:sp>
      <p:pic>
        <p:nvPicPr>
          <p:cNvPr id="1026" name="Picture 2" descr="Image result for wolves surrounding prey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459" y="11179126"/>
            <a:ext cx="8761185" cy="7079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warcraft 3 surround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4451" y="11168980"/>
            <a:ext cx="9444499" cy="708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10"/>
          <a:srcRect l="29560" t="14167" r="29743" b="13430"/>
          <a:stretch/>
        </p:blipFill>
        <p:spPr>
          <a:xfrm>
            <a:off x="21481438" y="11182200"/>
            <a:ext cx="7077796" cy="707915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4474681" y="18437237"/>
            <a:ext cx="26468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ja-JP" altLang="en-US" sz="4800" dirty="0">
                <a:solidFill>
                  <a:srgbClr val="222222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rial" panose="020B0604020202020204" pitchFamily="34" charset="0"/>
              </a:rPr>
              <a:t>狼と獲物</a:t>
            </a:r>
            <a:endParaRPr lang="en-US" sz="4800" dirty="0"/>
          </a:p>
        </p:txBody>
      </p:sp>
      <p:sp>
        <p:nvSpPr>
          <p:cNvPr id="89" name="矩形 88"/>
          <p:cNvSpPr/>
          <p:nvPr/>
        </p:nvSpPr>
        <p:spPr>
          <a:xfrm>
            <a:off x="14379863" y="18437237"/>
            <a:ext cx="281186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Warcraft 3</a:t>
            </a:r>
          </a:p>
        </p:txBody>
      </p:sp>
      <p:sp>
        <p:nvSpPr>
          <p:cNvPr id="90" name="矩形 89"/>
          <p:cNvSpPr/>
          <p:nvPr/>
        </p:nvSpPr>
        <p:spPr>
          <a:xfrm>
            <a:off x="23954178" y="18437237"/>
            <a:ext cx="21323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Pacman</a:t>
            </a:r>
          </a:p>
        </p:txBody>
      </p:sp>
      <p:sp>
        <p:nvSpPr>
          <p:cNvPr id="15" name="矩形 14"/>
          <p:cNvSpPr/>
          <p:nvPr/>
        </p:nvSpPr>
        <p:spPr>
          <a:xfrm>
            <a:off x="1386459" y="20229258"/>
            <a:ext cx="1285813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Keywords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Multi-Agent, Heuristic, Pursuing target</a:t>
            </a:r>
          </a:p>
        </p:txBody>
      </p:sp>
      <p:pic>
        <p:nvPicPr>
          <p:cNvPr id="5" name="図 1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036571" y="24721486"/>
            <a:ext cx="3678480" cy="367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23219" y="29469158"/>
            <a:ext cx="3700333" cy="3707617"/>
          </a:xfrm>
          <a:prstGeom prst="rect">
            <a:avLst/>
          </a:prstGeom>
        </p:spPr>
      </p:pic>
      <p:pic>
        <p:nvPicPr>
          <p:cNvPr id="1027" name="図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571" y="29469158"/>
            <a:ext cx="3684797" cy="3714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" name="正方形/長方形 87"/>
          <p:cNvSpPr/>
          <p:nvPr/>
        </p:nvSpPr>
        <p:spPr>
          <a:xfrm>
            <a:off x="1085655" y="23662105"/>
            <a:ext cx="706571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ja-JP" altLang="en-US" sz="40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先行研究 </a:t>
            </a:r>
            <a:r>
              <a:rPr lang="en-US" altLang="ja-JP" sz="40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- </a:t>
            </a:r>
            <a:r>
              <a:rPr lang="en-US" altLang="ja-JP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Cover-heuristic</a:t>
            </a:r>
            <a:r>
              <a:rPr lang="ja-JP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sz="40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法</a:t>
            </a:r>
            <a:endParaRPr lang="ja-JP" altLang="en-US" sz="40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649687" y="24721485"/>
            <a:ext cx="3700333" cy="3678480"/>
          </a:xfrm>
          <a:prstGeom prst="rect">
            <a:avLst/>
          </a:prstGeom>
        </p:spPr>
      </p:pic>
      <p:sp>
        <p:nvSpPr>
          <p:cNvPr id="91" name="下矢印 90"/>
          <p:cNvSpPr/>
          <p:nvPr/>
        </p:nvSpPr>
        <p:spPr>
          <a:xfrm rot="16200000">
            <a:off x="7172415" y="26252842"/>
            <a:ext cx="1099191" cy="615765"/>
          </a:xfrm>
          <a:prstGeom prst="down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下矢印 93"/>
          <p:cNvSpPr/>
          <p:nvPr/>
        </p:nvSpPr>
        <p:spPr>
          <a:xfrm rot="5400000">
            <a:off x="7122698" y="30813382"/>
            <a:ext cx="1099191" cy="615765"/>
          </a:xfrm>
          <a:prstGeom prst="down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下矢印 94"/>
          <p:cNvSpPr/>
          <p:nvPr/>
        </p:nvSpPr>
        <p:spPr>
          <a:xfrm>
            <a:off x="9923791" y="28608700"/>
            <a:ext cx="1099191" cy="615765"/>
          </a:xfrm>
          <a:prstGeom prst="down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983785" y="37436930"/>
            <a:ext cx="3450616" cy="3442913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638755" y="37433224"/>
            <a:ext cx="3425569" cy="3440693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798683" y="37431004"/>
            <a:ext cx="3436648" cy="3444423"/>
          </a:xfrm>
          <a:prstGeom prst="rect">
            <a:avLst/>
          </a:prstGeom>
        </p:spPr>
      </p:pic>
      <p:cxnSp>
        <p:nvCxnSpPr>
          <p:cNvPr id="23" name="肘形连接符 22"/>
          <p:cNvCxnSpPr/>
          <p:nvPr/>
        </p:nvCxnSpPr>
        <p:spPr>
          <a:xfrm rot="5400000" flipH="1" flipV="1">
            <a:off x="10493623" y="37940663"/>
            <a:ext cx="2191908" cy="2179451"/>
          </a:xfrm>
          <a:prstGeom prst="bentConnector3">
            <a:avLst>
              <a:gd name="adj1" fmla="val 99663"/>
            </a:avLst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角丸四角形 31"/>
          <p:cNvSpPr/>
          <p:nvPr/>
        </p:nvSpPr>
        <p:spPr>
          <a:xfrm>
            <a:off x="5418907" y="33717630"/>
            <a:ext cx="4728737" cy="1786456"/>
          </a:xfrm>
          <a:prstGeom prst="roundRect">
            <a:avLst>
              <a:gd name="adj" fmla="val 29594"/>
            </a:avLst>
          </a:prstGeom>
          <a:solidFill>
            <a:srgbClr val="FEF6DE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正方形/長方形 75"/>
          <p:cNvSpPr/>
          <p:nvPr/>
        </p:nvSpPr>
        <p:spPr>
          <a:xfrm>
            <a:off x="5969082" y="34032785"/>
            <a:ext cx="377539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40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①</a:t>
            </a:r>
            <a:r>
              <a:rPr lang="ja-JP" altLang="en-US" sz="4000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計算量</a:t>
            </a:r>
            <a:r>
              <a:rPr lang="ja-JP" altLang="en-US" sz="40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が</a:t>
            </a:r>
            <a:r>
              <a:rPr lang="ja-JP" altLang="en-US" sz="4000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多い</a:t>
            </a:r>
            <a:endParaRPr lang="en-US" altLang="ja-JP" sz="4000" dirty="0" smtClean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ja-JP" altLang="en-US" sz="40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②</a:t>
            </a:r>
            <a:r>
              <a:rPr lang="en-US" altLang="ja-JP" sz="4000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Tie-Breaking</a:t>
            </a:r>
            <a:endParaRPr lang="ja-JP" altLang="en-US" sz="40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106" name="正方形/長方形 105"/>
          <p:cNvSpPr/>
          <p:nvPr/>
        </p:nvSpPr>
        <p:spPr>
          <a:xfrm>
            <a:off x="1338561" y="36034080"/>
            <a:ext cx="102572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ja-JP" altLang="en-US" sz="40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高速 </a:t>
            </a:r>
            <a:r>
              <a:rPr lang="en-US" altLang="ja-JP" sz="40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Cover-heuristic</a:t>
            </a:r>
            <a:r>
              <a:rPr lang="ja-JP" altLang="en-US" sz="40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法 </a:t>
            </a:r>
            <a:r>
              <a:rPr lang="en-US" altLang="ja-JP" sz="40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&amp; Tie-Breaking</a:t>
            </a:r>
            <a:r>
              <a:rPr lang="ja-JP" altLang="en-US" sz="40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ja-JP" altLang="en-US" sz="4000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解決</a:t>
            </a:r>
            <a:endParaRPr lang="ja-JP" altLang="en-US" sz="40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2304</TotalTime>
  <Words>169</Words>
  <Application>Microsoft Office PowerPoint</Application>
  <PresentationFormat>ユーザー設定</PresentationFormat>
  <Paragraphs>46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ＭＳ Ｐゴシック</vt:lpstr>
      <vt:lpstr>ＭＳ 明朝</vt:lpstr>
      <vt:lpstr>メイリオ</vt:lpstr>
      <vt:lpstr>Arial</vt:lpstr>
      <vt:lpstr>Calibri</vt:lpstr>
      <vt:lpstr>Times New Roman</vt:lpstr>
      <vt:lpstr>Wingdings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GUCCI</dc:creator>
  <cp:lastModifiedBy>tangxiao</cp:lastModifiedBy>
  <cp:revision>57</cp:revision>
  <dcterms:created xsi:type="dcterms:W3CDTF">2016-06-08T03:00:23Z</dcterms:created>
  <dcterms:modified xsi:type="dcterms:W3CDTF">2017-02-08T02:40:01Z</dcterms:modified>
</cp:coreProperties>
</file>