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30279975" cy="42808525"/>
  <p:notesSz cx="9144000" cy="6858000"/>
  <p:defaultTextStyle>
    <a:defPPr>
      <a:defRPr lang="ja-JP"/>
    </a:defPPr>
    <a:lvl1pPr marL="0" algn="l" defTabSz="3460547" rtl="0" eaLnBrk="1" latinLnBrk="0" hangingPunct="1">
      <a:defRPr kumimoji="1" sz="6800" kern="1200">
        <a:solidFill>
          <a:schemeClr val="tx1"/>
        </a:solidFill>
        <a:latin typeface="+mn-lt"/>
        <a:ea typeface="+mn-ea"/>
        <a:cs typeface="+mn-cs"/>
      </a:defRPr>
    </a:lvl1pPr>
    <a:lvl2pPr marL="1730273" algn="l" defTabSz="3460547" rtl="0" eaLnBrk="1" latinLnBrk="0" hangingPunct="1">
      <a:defRPr kumimoji="1" sz="6800" kern="1200">
        <a:solidFill>
          <a:schemeClr val="tx1"/>
        </a:solidFill>
        <a:latin typeface="+mn-lt"/>
        <a:ea typeface="+mn-ea"/>
        <a:cs typeface="+mn-cs"/>
      </a:defRPr>
    </a:lvl2pPr>
    <a:lvl3pPr marL="3460547" algn="l" defTabSz="3460547" rtl="0" eaLnBrk="1" latinLnBrk="0" hangingPunct="1">
      <a:defRPr kumimoji="1" sz="6800" kern="1200">
        <a:solidFill>
          <a:schemeClr val="tx1"/>
        </a:solidFill>
        <a:latin typeface="+mn-lt"/>
        <a:ea typeface="+mn-ea"/>
        <a:cs typeface="+mn-cs"/>
      </a:defRPr>
    </a:lvl3pPr>
    <a:lvl4pPr marL="5190820" algn="l" defTabSz="3460547" rtl="0" eaLnBrk="1" latinLnBrk="0" hangingPunct="1">
      <a:defRPr kumimoji="1" sz="6800" kern="1200">
        <a:solidFill>
          <a:schemeClr val="tx1"/>
        </a:solidFill>
        <a:latin typeface="+mn-lt"/>
        <a:ea typeface="+mn-ea"/>
        <a:cs typeface="+mn-cs"/>
      </a:defRPr>
    </a:lvl4pPr>
    <a:lvl5pPr marL="6921094" algn="l" defTabSz="3460547" rtl="0" eaLnBrk="1" latinLnBrk="0" hangingPunct="1">
      <a:defRPr kumimoji="1" sz="6800" kern="1200">
        <a:solidFill>
          <a:schemeClr val="tx1"/>
        </a:solidFill>
        <a:latin typeface="+mn-lt"/>
        <a:ea typeface="+mn-ea"/>
        <a:cs typeface="+mn-cs"/>
      </a:defRPr>
    </a:lvl5pPr>
    <a:lvl6pPr marL="8651367" algn="l" defTabSz="3460547" rtl="0" eaLnBrk="1" latinLnBrk="0" hangingPunct="1">
      <a:defRPr kumimoji="1" sz="6800" kern="1200">
        <a:solidFill>
          <a:schemeClr val="tx1"/>
        </a:solidFill>
        <a:latin typeface="+mn-lt"/>
        <a:ea typeface="+mn-ea"/>
        <a:cs typeface="+mn-cs"/>
      </a:defRPr>
    </a:lvl6pPr>
    <a:lvl7pPr marL="10381640" algn="l" defTabSz="3460547" rtl="0" eaLnBrk="1" latinLnBrk="0" hangingPunct="1">
      <a:defRPr kumimoji="1" sz="6800" kern="1200">
        <a:solidFill>
          <a:schemeClr val="tx1"/>
        </a:solidFill>
        <a:latin typeface="+mn-lt"/>
        <a:ea typeface="+mn-ea"/>
        <a:cs typeface="+mn-cs"/>
      </a:defRPr>
    </a:lvl7pPr>
    <a:lvl8pPr marL="12111914" algn="l" defTabSz="3460547" rtl="0" eaLnBrk="1" latinLnBrk="0" hangingPunct="1">
      <a:defRPr kumimoji="1" sz="6800" kern="1200">
        <a:solidFill>
          <a:schemeClr val="tx1"/>
        </a:solidFill>
        <a:latin typeface="+mn-lt"/>
        <a:ea typeface="+mn-ea"/>
        <a:cs typeface="+mn-cs"/>
      </a:defRPr>
    </a:lvl8pPr>
    <a:lvl9pPr marL="13842187" algn="l" defTabSz="3460547" rtl="0" eaLnBrk="1" latinLnBrk="0" hangingPunct="1">
      <a:defRPr kumimoji="1" sz="6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userDrawn="1">
          <p15:clr>
            <a:srgbClr val="A4A3A4"/>
          </p15:clr>
        </p15:guide>
        <p15:guide id="2" pos="95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FEEC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838" autoAdjust="0"/>
  </p:normalViewPr>
  <p:slideViewPr>
    <p:cSldViewPr>
      <p:cViewPr>
        <p:scale>
          <a:sx n="25" d="100"/>
          <a:sy n="25" d="100"/>
        </p:scale>
        <p:origin x="1374" y="18"/>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727405AF-720C-4B79-8C74-6C6B900453ED}" type="datetimeFigureOut">
              <a:rPr kumimoji="1" lang="ja-JP" altLang="en-US" smtClean="0"/>
              <a:pPr/>
              <a:t>2017/2/3</a:t>
            </a:fld>
            <a:endParaRPr kumimoji="1" lang="ja-JP" altLang="en-US"/>
          </a:p>
        </p:txBody>
      </p:sp>
      <p:sp>
        <p:nvSpPr>
          <p:cNvPr id="4" name="スライド イメージ プレースホルダ 3"/>
          <p:cNvSpPr>
            <a:spLocks noGrp="1" noRot="1" noChangeAspect="1"/>
          </p:cNvSpPr>
          <p:nvPr>
            <p:ph type="sldImg" idx="2"/>
          </p:nvPr>
        </p:nvSpPr>
        <p:spPr>
          <a:xfrm>
            <a:off x="3662363" y="514350"/>
            <a:ext cx="1819275" cy="2571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135466C-F4B6-4B95-A2F7-A508DD4568AF}" type="slidenum">
              <a:rPr kumimoji="1" lang="ja-JP" altLang="en-US" smtClean="0"/>
              <a:pPr/>
              <a:t>‹#›</a:t>
            </a:fld>
            <a:endParaRPr kumimoji="1" lang="ja-JP" altLang="en-US"/>
          </a:p>
        </p:txBody>
      </p:sp>
    </p:spTree>
    <p:extLst>
      <p:ext uri="{BB962C8B-B14F-4D97-AF65-F5344CB8AC3E}">
        <p14:creationId xmlns:p14="http://schemas.microsoft.com/office/powerpoint/2010/main" val="25313610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3662363" y="514350"/>
            <a:ext cx="1819275" cy="2571750"/>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C135466C-F4B6-4B95-A2F7-A508DD4568AF}" type="slidenum">
              <a:rPr kumimoji="1" lang="ja-JP" altLang="en-US" smtClean="0"/>
              <a:pPr/>
              <a:t>1</a:t>
            </a:fld>
            <a:endParaRPr kumimoji="1" lang="ja-JP" altLang="en-US"/>
          </a:p>
        </p:txBody>
      </p:sp>
    </p:spTree>
    <p:extLst>
      <p:ext uri="{BB962C8B-B14F-4D97-AF65-F5344CB8AC3E}">
        <p14:creationId xmlns:p14="http://schemas.microsoft.com/office/powerpoint/2010/main" val="2660751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79" cy="9176087"/>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1223822" indent="0" algn="ctr">
              <a:buNone/>
              <a:defRPr>
                <a:solidFill>
                  <a:schemeClr val="tx1">
                    <a:tint val="75000"/>
                  </a:schemeClr>
                </a:solidFill>
              </a:defRPr>
            </a:lvl2pPr>
            <a:lvl3pPr marL="2447645" indent="0" algn="ctr">
              <a:buNone/>
              <a:defRPr>
                <a:solidFill>
                  <a:schemeClr val="tx1">
                    <a:tint val="75000"/>
                  </a:schemeClr>
                </a:solidFill>
              </a:defRPr>
            </a:lvl3pPr>
            <a:lvl4pPr marL="3671467" indent="0" algn="ctr">
              <a:buNone/>
              <a:defRPr>
                <a:solidFill>
                  <a:schemeClr val="tx1">
                    <a:tint val="75000"/>
                  </a:schemeClr>
                </a:solidFill>
              </a:defRPr>
            </a:lvl4pPr>
            <a:lvl5pPr marL="4895290" indent="0" algn="ctr">
              <a:buNone/>
              <a:defRPr>
                <a:solidFill>
                  <a:schemeClr val="tx1">
                    <a:tint val="75000"/>
                  </a:schemeClr>
                </a:solidFill>
              </a:defRPr>
            </a:lvl5pPr>
            <a:lvl6pPr marL="6119112" indent="0" algn="ctr">
              <a:buNone/>
              <a:defRPr>
                <a:solidFill>
                  <a:schemeClr val="tx1">
                    <a:tint val="75000"/>
                  </a:schemeClr>
                </a:solidFill>
              </a:defRPr>
            </a:lvl6pPr>
            <a:lvl7pPr marL="7342934" indent="0" algn="ctr">
              <a:buNone/>
              <a:defRPr>
                <a:solidFill>
                  <a:schemeClr val="tx1">
                    <a:tint val="75000"/>
                  </a:schemeClr>
                </a:solidFill>
              </a:defRPr>
            </a:lvl7pPr>
            <a:lvl8pPr marL="8566757" indent="0" algn="ctr">
              <a:buNone/>
              <a:defRPr>
                <a:solidFill>
                  <a:schemeClr val="tx1">
                    <a:tint val="75000"/>
                  </a:schemeClr>
                </a:solidFill>
              </a:defRPr>
            </a:lvl8pPr>
            <a:lvl9pPr marL="9790579"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698227" y="7570770"/>
            <a:ext cx="22557528" cy="16127517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5015124" y="7570770"/>
            <a:ext cx="67178439" cy="16127517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7"/>
            <a:ext cx="25737979" cy="8502248"/>
          </a:xfrm>
        </p:spPr>
        <p:txBody>
          <a:bodyPr anchor="t"/>
          <a:lstStyle>
            <a:lvl1pPr algn="l">
              <a:defRPr sz="1068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3"/>
            <a:ext cx="25737979" cy="9364361"/>
          </a:xfrm>
        </p:spPr>
        <p:txBody>
          <a:bodyPr anchor="b"/>
          <a:lstStyle>
            <a:lvl1pPr marL="0" indent="0">
              <a:buNone/>
              <a:defRPr sz="5375">
                <a:solidFill>
                  <a:schemeClr val="tx1">
                    <a:tint val="75000"/>
                  </a:schemeClr>
                </a:solidFill>
              </a:defRPr>
            </a:lvl1pPr>
            <a:lvl2pPr marL="1223822" indent="0">
              <a:buNone/>
              <a:defRPr sz="4810">
                <a:solidFill>
                  <a:schemeClr val="tx1">
                    <a:tint val="75000"/>
                  </a:schemeClr>
                </a:solidFill>
              </a:defRPr>
            </a:lvl2pPr>
            <a:lvl3pPr marL="2447645" indent="0">
              <a:buNone/>
              <a:defRPr sz="4315">
                <a:solidFill>
                  <a:schemeClr val="tx1">
                    <a:tint val="75000"/>
                  </a:schemeClr>
                </a:solidFill>
              </a:defRPr>
            </a:lvl3pPr>
            <a:lvl4pPr marL="3671467" indent="0">
              <a:buNone/>
              <a:defRPr sz="3749">
                <a:solidFill>
                  <a:schemeClr val="tx1">
                    <a:tint val="75000"/>
                  </a:schemeClr>
                </a:solidFill>
              </a:defRPr>
            </a:lvl4pPr>
            <a:lvl5pPr marL="4895290" indent="0">
              <a:buNone/>
              <a:defRPr sz="3749">
                <a:solidFill>
                  <a:schemeClr val="tx1">
                    <a:tint val="75000"/>
                  </a:schemeClr>
                </a:solidFill>
              </a:defRPr>
            </a:lvl5pPr>
            <a:lvl6pPr marL="6119112" indent="0">
              <a:buNone/>
              <a:defRPr sz="3749">
                <a:solidFill>
                  <a:schemeClr val="tx1">
                    <a:tint val="75000"/>
                  </a:schemeClr>
                </a:solidFill>
              </a:defRPr>
            </a:lvl6pPr>
            <a:lvl7pPr marL="7342934" indent="0">
              <a:buNone/>
              <a:defRPr sz="3749">
                <a:solidFill>
                  <a:schemeClr val="tx1">
                    <a:tint val="75000"/>
                  </a:schemeClr>
                </a:solidFill>
              </a:defRPr>
            </a:lvl7pPr>
            <a:lvl8pPr marL="8566757" indent="0">
              <a:buNone/>
              <a:defRPr sz="3749">
                <a:solidFill>
                  <a:schemeClr val="tx1">
                    <a:tint val="75000"/>
                  </a:schemeClr>
                </a:solidFill>
              </a:defRPr>
            </a:lvl8pPr>
            <a:lvl9pPr marL="9790579" indent="0">
              <a:buNone/>
              <a:defRPr sz="3749">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A4072246-277B-466E-8589-483003FFAC07}" type="datetimeFigureOut">
              <a:rPr kumimoji="1" lang="ja-JP" altLang="en-US" smtClean="0"/>
              <a:pPr/>
              <a:t>2017/2/3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5015124" y="44106658"/>
            <a:ext cx="44867985" cy="124739286"/>
          </a:xfrm>
        </p:spPr>
        <p:txBody>
          <a:bodyPr/>
          <a:lstStyle>
            <a:lvl1pPr>
              <a:defRPr sz="7497"/>
            </a:lvl1pPr>
            <a:lvl2pPr>
              <a:defRPr sz="6436"/>
            </a:lvl2pPr>
            <a:lvl3pPr>
              <a:defRPr sz="5375"/>
            </a:lvl3pPr>
            <a:lvl4pPr>
              <a:defRPr sz="4810"/>
            </a:lvl4pPr>
            <a:lvl5pPr>
              <a:defRPr sz="4810"/>
            </a:lvl5pPr>
            <a:lvl6pPr>
              <a:defRPr sz="4810"/>
            </a:lvl6pPr>
            <a:lvl7pPr>
              <a:defRPr sz="4810"/>
            </a:lvl7pPr>
            <a:lvl8pPr>
              <a:defRPr sz="4810"/>
            </a:lvl8pPr>
            <a:lvl9pPr>
              <a:defRPr sz="481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50387773" y="44106658"/>
            <a:ext cx="44867982" cy="124739286"/>
          </a:xfrm>
        </p:spPr>
        <p:txBody>
          <a:bodyPr/>
          <a:lstStyle>
            <a:lvl1pPr>
              <a:defRPr sz="7497"/>
            </a:lvl1pPr>
            <a:lvl2pPr>
              <a:defRPr sz="6436"/>
            </a:lvl2pPr>
            <a:lvl3pPr>
              <a:defRPr sz="5375"/>
            </a:lvl3pPr>
            <a:lvl4pPr>
              <a:defRPr sz="4810"/>
            </a:lvl4pPr>
            <a:lvl5pPr>
              <a:defRPr sz="4810"/>
            </a:lvl5pPr>
            <a:lvl6pPr>
              <a:defRPr sz="4810"/>
            </a:lvl6pPr>
            <a:lvl7pPr>
              <a:defRPr sz="4810"/>
            </a:lvl7pPr>
            <a:lvl8pPr>
              <a:defRPr sz="4810"/>
            </a:lvl8pPr>
            <a:lvl9pPr>
              <a:defRPr sz="481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A4072246-277B-466E-8589-483003FFAC07}" type="datetimeFigureOut">
              <a:rPr kumimoji="1" lang="ja-JP" altLang="en-US" smtClean="0"/>
              <a:pPr/>
              <a:t>2017/2/3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0"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3999" y="9582376"/>
            <a:ext cx="13378914" cy="3993477"/>
          </a:xfrm>
        </p:spPr>
        <p:txBody>
          <a:bodyPr anchor="b"/>
          <a:lstStyle>
            <a:lvl1pPr marL="0" indent="0">
              <a:buNone/>
              <a:defRPr sz="6436" b="1"/>
            </a:lvl1pPr>
            <a:lvl2pPr marL="1223822" indent="0">
              <a:buNone/>
              <a:defRPr sz="5375" b="1"/>
            </a:lvl2pPr>
            <a:lvl3pPr marL="2447645" indent="0">
              <a:buNone/>
              <a:defRPr sz="4810" b="1"/>
            </a:lvl3pPr>
            <a:lvl4pPr marL="3671467" indent="0">
              <a:buNone/>
              <a:defRPr sz="4315" b="1"/>
            </a:lvl4pPr>
            <a:lvl5pPr marL="4895290" indent="0">
              <a:buNone/>
              <a:defRPr sz="4315" b="1"/>
            </a:lvl5pPr>
            <a:lvl6pPr marL="6119112" indent="0">
              <a:buNone/>
              <a:defRPr sz="4315" b="1"/>
            </a:lvl6pPr>
            <a:lvl7pPr marL="7342934" indent="0">
              <a:buNone/>
              <a:defRPr sz="4315" b="1"/>
            </a:lvl7pPr>
            <a:lvl8pPr marL="8566757" indent="0">
              <a:buNone/>
              <a:defRPr sz="4315" b="1"/>
            </a:lvl8pPr>
            <a:lvl9pPr marL="9790579" indent="0">
              <a:buNone/>
              <a:defRPr sz="4315"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3999" y="13575851"/>
            <a:ext cx="13378914" cy="24664452"/>
          </a:xfrm>
        </p:spPr>
        <p:txBody>
          <a:bodyPr/>
          <a:lstStyle>
            <a:lvl1pPr>
              <a:defRPr sz="6436"/>
            </a:lvl1pPr>
            <a:lvl2pPr>
              <a:defRPr sz="5375"/>
            </a:lvl2pPr>
            <a:lvl3pPr>
              <a:defRPr sz="4810"/>
            </a:lvl3pPr>
            <a:lvl4pPr>
              <a:defRPr sz="4315"/>
            </a:lvl4pPr>
            <a:lvl5pPr>
              <a:defRPr sz="4315"/>
            </a:lvl5pPr>
            <a:lvl6pPr>
              <a:defRPr sz="4315"/>
            </a:lvl6pPr>
            <a:lvl7pPr>
              <a:defRPr sz="4315"/>
            </a:lvl7pPr>
            <a:lvl8pPr>
              <a:defRPr sz="4315"/>
            </a:lvl8pPr>
            <a:lvl9pPr>
              <a:defRPr sz="4315"/>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08" y="9582376"/>
            <a:ext cx="13384170" cy="3993477"/>
          </a:xfrm>
        </p:spPr>
        <p:txBody>
          <a:bodyPr anchor="b"/>
          <a:lstStyle>
            <a:lvl1pPr marL="0" indent="0">
              <a:buNone/>
              <a:defRPr sz="6436" b="1"/>
            </a:lvl1pPr>
            <a:lvl2pPr marL="1223822" indent="0">
              <a:buNone/>
              <a:defRPr sz="5375" b="1"/>
            </a:lvl2pPr>
            <a:lvl3pPr marL="2447645" indent="0">
              <a:buNone/>
              <a:defRPr sz="4810" b="1"/>
            </a:lvl3pPr>
            <a:lvl4pPr marL="3671467" indent="0">
              <a:buNone/>
              <a:defRPr sz="4315" b="1"/>
            </a:lvl4pPr>
            <a:lvl5pPr marL="4895290" indent="0">
              <a:buNone/>
              <a:defRPr sz="4315" b="1"/>
            </a:lvl5pPr>
            <a:lvl6pPr marL="6119112" indent="0">
              <a:buNone/>
              <a:defRPr sz="4315" b="1"/>
            </a:lvl6pPr>
            <a:lvl7pPr marL="7342934" indent="0">
              <a:buNone/>
              <a:defRPr sz="4315" b="1"/>
            </a:lvl7pPr>
            <a:lvl8pPr marL="8566757" indent="0">
              <a:buNone/>
              <a:defRPr sz="4315" b="1"/>
            </a:lvl8pPr>
            <a:lvl9pPr marL="9790579" indent="0">
              <a:buNone/>
              <a:defRPr sz="4315"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08" y="13575851"/>
            <a:ext cx="13384170" cy="24664452"/>
          </a:xfrm>
        </p:spPr>
        <p:txBody>
          <a:bodyPr/>
          <a:lstStyle>
            <a:lvl1pPr>
              <a:defRPr sz="6436"/>
            </a:lvl1pPr>
            <a:lvl2pPr>
              <a:defRPr sz="5375"/>
            </a:lvl2pPr>
            <a:lvl3pPr>
              <a:defRPr sz="4810"/>
            </a:lvl3pPr>
            <a:lvl4pPr>
              <a:defRPr sz="4315"/>
            </a:lvl4pPr>
            <a:lvl5pPr>
              <a:defRPr sz="4315"/>
            </a:lvl5pPr>
            <a:lvl6pPr>
              <a:defRPr sz="4315"/>
            </a:lvl6pPr>
            <a:lvl7pPr>
              <a:defRPr sz="4315"/>
            </a:lvl7pPr>
            <a:lvl8pPr>
              <a:defRPr sz="4315"/>
            </a:lvl8pPr>
            <a:lvl9pPr>
              <a:defRPr sz="4315"/>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A4072246-277B-466E-8589-483003FFAC07}" type="datetimeFigureOut">
              <a:rPr kumimoji="1" lang="ja-JP" altLang="en-US" smtClean="0"/>
              <a:pPr/>
              <a:t>2017/2/3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A4072246-277B-466E-8589-483003FFAC07}" type="datetimeFigureOut">
              <a:rPr kumimoji="1" lang="ja-JP" altLang="en-US" smtClean="0"/>
              <a:pPr/>
              <a:t>2017/2/3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A4072246-277B-466E-8589-483003FFAC07}" type="datetimeFigureOut">
              <a:rPr kumimoji="1" lang="ja-JP" altLang="en-US" smtClean="0"/>
              <a:pPr/>
              <a:t>2017/2/3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1" y="1704413"/>
            <a:ext cx="9961903" cy="7253667"/>
          </a:xfrm>
        </p:spPr>
        <p:txBody>
          <a:bodyPr anchor="b"/>
          <a:lstStyle>
            <a:lvl1pPr algn="l">
              <a:defRPr sz="5375"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0" y="1704417"/>
            <a:ext cx="16927347" cy="36535890"/>
          </a:xfrm>
        </p:spPr>
        <p:txBody>
          <a:bodyPr/>
          <a:lstStyle>
            <a:lvl1pPr>
              <a:defRPr sz="8558"/>
            </a:lvl1pPr>
            <a:lvl2pPr>
              <a:defRPr sz="7497"/>
            </a:lvl2pPr>
            <a:lvl3pPr>
              <a:defRPr sz="6436"/>
            </a:lvl3pPr>
            <a:lvl4pPr>
              <a:defRPr sz="5375"/>
            </a:lvl4pPr>
            <a:lvl5pPr>
              <a:defRPr sz="5375"/>
            </a:lvl5pPr>
            <a:lvl6pPr>
              <a:defRPr sz="5375"/>
            </a:lvl6pPr>
            <a:lvl7pPr>
              <a:defRPr sz="5375"/>
            </a:lvl7pPr>
            <a:lvl8pPr>
              <a:defRPr sz="5375"/>
            </a:lvl8pPr>
            <a:lvl9pPr>
              <a:defRPr sz="5375"/>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1" y="8958083"/>
            <a:ext cx="9961903" cy="29282223"/>
          </a:xfrm>
        </p:spPr>
        <p:txBody>
          <a:bodyPr/>
          <a:lstStyle>
            <a:lvl1pPr marL="0" indent="0">
              <a:buNone/>
              <a:defRPr sz="3749"/>
            </a:lvl1pPr>
            <a:lvl2pPr marL="1223822" indent="0">
              <a:buNone/>
              <a:defRPr sz="3183"/>
            </a:lvl2pPr>
            <a:lvl3pPr marL="2447645" indent="0">
              <a:buNone/>
              <a:defRPr sz="2688"/>
            </a:lvl3pPr>
            <a:lvl4pPr marL="3671467" indent="0">
              <a:buNone/>
              <a:defRPr sz="2405"/>
            </a:lvl4pPr>
            <a:lvl5pPr marL="4895290" indent="0">
              <a:buNone/>
              <a:defRPr sz="2405"/>
            </a:lvl5pPr>
            <a:lvl6pPr marL="6119112" indent="0">
              <a:buNone/>
              <a:defRPr sz="2405"/>
            </a:lvl6pPr>
            <a:lvl7pPr marL="7342934" indent="0">
              <a:buNone/>
              <a:defRPr sz="2405"/>
            </a:lvl7pPr>
            <a:lvl8pPr marL="8566757" indent="0">
              <a:buNone/>
              <a:defRPr sz="2405"/>
            </a:lvl8pPr>
            <a:lvl9pPr marL="9790579" indent="0">
              <a:buNone/>
              <a:defRPr sz="2405"/>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A4072246-277B-466E-8589-483003FFAC07}" type="datetimeFigureOut">
              <a:rPr kumimoji="1" lang="ja-JP" altLang="en-US" smtClean="0"/>
              <a:pPr/>
              <a:t>2017/2/3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8" y="29965967"/>
            <a:ext cx="18167985" cy="3537652"/>
          </a:xfrm>
        </p:spPr>
        <p:txBody>
          <a:bodyPr anchor="b"/>
          <a:lstStyle>
            <a:lvl1pPr algn="l">
              <a:defRPr sz="5375" b="1"/>
            </a:lvl1pPr>
          </a:lstStyle>
          <a:p>
            <a:r>
              <a:rPr kumimoji="1" lang="ja-JP" altLang="en-US"/>
              <a:t>マスタ タイトルの書式設定</a:t>
            </a:r>
          </a:p>
        </p:txBody>
      </p:sp>
      <p:sp>
        <p:nvSpPr>
          <p:cNvPr id="3" name="図プレースホルダ 2"/>
          <p:cNvSpPr>
            <a:spLocks noGrp="1"/>
          </p:cNvSpPr>
          <p:nvPr>
            <p:ph type="pic" idx="1"/>
          </p:nvPr>
        </p:nvSpPr>
        <p:spPr>
          <a:xfrm>
            <a:off x="5935088" y="3825023"/>
            <a:ext cx="18167985" cy="25685115"/>
          </a:xfrm>
        </p:spPr>
        <p:txBody>
          <a:bodyPr/>
          <a:lstStyle>
            <a:lvl1pPr marL="0" indent="0">
              <a:buNone/>
              <a:defRPr sz="8558"/>
            </a:lvl1pPr>
            <a:lvl2pPr marL="1223822" indent="0">
              <a:buNone/>
              <a:defRPr sz="7497"/>
            </a:lvl2pPr>
            <a:lvl3pPr marL="2447645" indent="0">
              <a:buNone/>
              <a:defRPr sz="6436"/>
            </a:lvl3pPr>
            <a:lvl4pPr marL="3671467" indent="0">
              <a:buNone/>
              <a:defRPr sz="5375"/>
            </a:lvl4pPr>
            <a:lvl5pPr marL="4895290" indent="0">
              <a:buNone/>
              <a:defRPr sz="5375"/>
            </a:lvl5pPr>
            <a:lvl6pPr marL="6119112" indent="0">
              <a:buNone/>
              <a:defRPr sz="5375"/>
            </a:lvl6pPr>
            <a:lvl7pPr marL="7342934" indent="0">
              <a:buNone/>
              <a:defRPr sz="5375"/>
            </a:lvl7pPr>
            <a:lvl8pPr marL="8566757" indent="0">
              <a:buNone/>
              <a:defRPr sz="5375"/>
            </a:lvl8pPr>
            <a:lvl9pPr marL="9790579" indent="0">
              <a:buNone/>
              <a:defRPr sz="5375"/>
            </a:lvl9pPr>
          </a:lstStyle>
          <a:p>
            <a:endParaRPr kumimoji="1" lang="ja-JP" altLang="en-US"/>
          </a:p>
        </p:txBody>
      </p:sp>
      <p:sp>
        <p:nvSpPr>
          <p:cNvPr id="4" name="テキスト プレースホルダ 3"/>
          <p:cNvSpPr>
            <a:spLocks noGrp="1"/>
          </p:cNvSpPr>
          <p:nvPr>
            <p:ph type="body" sz="half" idx="2"/>
          </p:nvPr>
        </p:nvSpPr>
        <p:spPr>
          <a:xfrm>
            <a:off x="5935088" y="33503621"/>
            <a:ext cx="18167985" cy="5024053"/>
          </a:xfrm>
        </p:spPr>
        <p:txBody>
          <a:bodyPr/>
          <a:lstStyle>
            <a:lvl1pPr marL="0" indent="0">
              <a:buNone/>
              <a:defRPr sz="3749"/>
            </a:lvl1pPr>
            <a:lvl2pPr marL="1223822" indent="0">
              <a:buNone/>
              <a:defRPr sz="3183"/>
            </a:lvl2pPr>
            <a:lvl3pPr marL="2447645" indent="0">
              <a:buNone/>
              <a:defRPr sz="2688"/>
            </a:lvl3pPr>
            <a:lvl4pPr marL="3671467" indent="0">
              <a:buNone/>
              <a:defRPr sz="2405"/>
            </a:lvl4pPr>
            <a:lvl5pPr marL="4895290" indent="0">
              <a:buNone/>
              <a:defRPr sz="2405"/>
            </a:lvl5pPr>
            <a:lvl6pPr marL="6119112" indent="0">
              <a:buNone/>
              <a:defRPr sz="2405"/>
            </a:lvl6pPr>
            <a:lvl7pPr marL="7342934" indent="0">
              <a:buNone/>
              <a:defRPr sz="2405"/>
            </a:lvl7pPr>
            <a:lvl8pPr marL="8566757" indent="0">
              <a:buNone/>
              <a:defRPr sz="2405"/>
            </a:lvl8pPr>
            <a:lvl9pPr marL="9790579" indent="0">
              <a:buNone/>
              <a:defRPr sz="2405"/>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A4072246-277B-466E-8589-483003FFAC07}" type="datetimeFigureOut">
              <a:rPr kumimoji="1" lang="ja-JP" altLang="en-US" smtClean="0"/>
              <a:pPr/>
              <a:t>2017/2/3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EFFF5B70-26AB-47D6-B2BE-7CAFFB3348AA}"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0" y="1714328"/>
            <a:ext cx="27251978" cy="7134755"/>
          </a:xfrm>
          <a:prstGeom prst="rect">
            <a:avLst/>
          </a:prstGeom>
        </p:spPr>
        <p:txBody>
          <a:bodyPr vert="horz" lIns="346055" tIns="173027" rIns="346055" bIns="173027"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0" y="9988659"/>
            <a:ext cx="27251978" cy="28251648"/>
          </a:xfrm>
          <a:prstGeom prst="rect">
            <a:avLst/>
          </a:prstGeom>
        </p:spPr>
        <p:txBody>
          <a:bodyPr vert="horz" lIns="346055" tIns="173027" rIns="346055" bIns="173027"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3999" y="39677164"/>
            <a:ext cx="7065328" cy="2279157"/>
          </a:xfrm>
          <a:prstGeom prst="rect">
            <a:avLst/>
          </a:prstGeom>
        </p:spPr>
        <p:txBody>
          <a:bodyPr vert="horz" lIns="346055" tIns="173027" rIns="346055" bIns="173027" rtlCol="0" anchor="ctr"/>
          <a:lstStyle>
            <a:lvl1pPr algn="l">
              <a:defRPr sz="3183">
                <a:solidFill>
                  <a:schemeClr val="tx1">
                    <a:tint val="75000"/>
                  </a:schemeClr>
                </a:solidFill>
              </a:defRPr>
            </a:lvl1pPr>
          </a:lstStyle>
          <a:p>
            <a:fld id="{A4072246-277B-466E-8589-483003FFAC07}" type="datetimeFigureOut">
              <a:rPr kumimoji="1" lang="ja-JP" altLang="en-US" smtClean="0"/>
              <a:pPr/>
              <a:t>2017/2/3</a:t>
            </a:fld>
            <a:endParaRPr kumimoji="1" lang="ja-JP" altLang="en-US"/>
          </a:p>
        </p:txBody>
      </p:sp>
      <p:sp>
        <p:nvSpPr>
          <p:cNvPr id="5" name="フッター プレースホルダ 4"/>
          <p:cNvSpPr>
            <a:spLocks noGrp="1"/>
          </p:cNvSpPr>
          <p:nvPr>
            <p:ph type="ftr" sz="quarter" idx="3"/>
          </p:nvPr>
        </p:nvSpPr>
        <p:spPr>
          <a:xfrm>
            <a:off x="10345659" y="39677164"/>
            <a:ext cx="9588659" cy="2279157"/>
          </a:xfrm>
          <a:prstGeom prst="rect">
            <a:avLst/>
          </a:prstGeom>
        </p:spPr>
        <p:txBody>
          <a:bodyPr vert="horz" lIns="346055" tIns="173027" rIns="346055" bIns="173027" rtlCol="0" anchor="ctr"/>
          <a:lstStyle>
            <a:lvl1pPr algn="ctr">
              <a:defRPr sz="3183">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49" y="39677164"/>
            <a:ext cx="7065328" cy="2279157"/>
          </a:xfrm>
          <a:prstGeom prst="rect">
            <a:avLst/>
          </a:prstGeom>
        </p:spPr>
        <p:txBody>
          <a:bodyPr vert="horz" lIns="346055" tIns="173027" rIns="346055" bIns="173027" rtlCol="0" anchor="ctr"/>
          <a:lstStyle>
            <a:lvl1pPr algn="r">
              <a:defRPr sz="3183">
                <a:solidFill>
                  <a:schemeClr val="tx1">
                    <a:tint val="75000"/>
                  </a:schemeClr>
                </a:solidFill>
              </a:defRPr>
            </a:lvl1pPr>
          </a:lstStyle>
          <a:p>
            <a:fld id="{EFFF5B70-26AB-47D6-B2BE-7CAFFB3348AA}"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47645" rtl="0" eaLnBrk="1" latinLnBrk="0" hangingPunct="1">
        <a:spcBef>
          <a:spcPct val="0"/>
        </a:spcBef>
        <a:buNone/>
        <a:defRPr kumimoji="1" sz="11812" kern="1200">
          <a:solidFill>
            <a:schemeClr val="tx1"/>
          </a:solidFill>
          <a:latin typeface="+mj-lt"/>
          <a:ea typeface="+mj-ea"/>
          <a:cs typeface="+mj-cs"/>
        </a:defRPr>
      </a:lvl1pPr>
    </p:titleStyle>
    <p:bodyStyle>
      <a:lvl1pPr marL="917867" indent="-917867" algn="l" defTabSz="2447645" rtl="0" eaLnBrk="1" latinLnBrk="0" hangingPunct="1">
        <a:spcBef>
          <a:spcPct val="20000"/>
        </a:spcBef>
        <a:buFont typeface="Arial" pitchFamily="34" charset="0"/>
        <a:buChar char="•"/>
        <a:defRPr kumimoji="1" sz="8558" kern="1200">
          <a:solidFill>
            <a:schemeClr val="tx1"/>
          </a:solidFill>
          <a:latin typeface="+mn-lt"/>
          <a:ea typeface="+mn-ea"/>
          <a:cs typeface="+mn-cs"/>
        </a:defRPr>
      </a:lvl1pPr>
      <a:lvl2pPr marL="1988711" indent="-764889" algn="l" defTabSz="2447645" rtl="0" eaLnBrk="1" latinLnBrk="0" hangingPunct="1">
        <a:spcBef>
          <a:spcPct val="20000"/>
        </a:spcBef>
        <a:buFont typeface="Arial" pitchFamily="34" charset="0"/>
        <a:buChar char="–"/>
        <a:defRPr kumimoji="1" sz="7497" kern="1200">
          <a:solidFill>
            <a:schemeClr val="tx1"/>
          </a:solidFill>
          <a:latin typeface="+mn-lt"/>
          <a:ea typeface="+mn-ea"/>
          <a:cs typeface="+mn-cs"/>
        </a:defRPr>
      </a:lvl2pPr>
      <a:lvl3pPr marL="3059556" indent="-611911" algn="l" defTabSz="2447645" rtl="0" eaLnBrk="1" latinLnBrk="0" hangingPunct="1">
        <a:spcBef>
          <a:spcPct val="20000"/>
        </a:spcBef>
        <a:buFont typeface="Arial" pitchFamily="34" charset="0"/>
        <a:buChar char="•"/>
        <a:defRPr kumimoji="1" sz="6436" kern="1200">
          <a:solidFill>
            <a:schemeClr val="tx1"/>
          </a:solidFill>
          <a:latin typeface="+mn-lt"/>
          <a:ea typeface="+mn-ea"/>
          <a:cs typeface="+mn-cs"/>
        </a:defRPr>
      </a:lvl3pPr>
      <a:lvl4pPr marL="4283378"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4pPr>
      <a:lvl5pPr marL="5507200"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5pPr>
      <a:lvl6pPr marL="6731023"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6pPr>
      <a:lvl7pPr marL="7954845"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7pPr>
      <a:lvl8pPr marL="9178668"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8pPr>
      <a:lvl9pPr marL="10402490" indent="-611911" algn="l" defTabSz="2447645" rtl="0" eaLnBrk="1" latinLnBrk="0" hangingPunct="1">
        <a:spcBef>
          <a:spcPct val="20000"/>
        </a:spcBef>
        <a:buFont typeface="Arial" pitchFamily="34" charset="0"/>
        <a:buChar char="•"/>
        <a:defRPr kumimoji="1" sz="5375" kern="1200">
          <a:solidFill>
            <a:schemeClr val="tx1"/>
          </a:solidFill>
          <a:latin typeface="+mn-lt"/>
          <a:ea typeface="+mn-ea"/>
          <a:cs typeface="+mn-cs"/>
        </a:defRPr>
      </a:lvl9pPr>
    </p:bodyStyle>
    <p:otherStyle>
      <a:defPPr>
        <a:defRPr lang="ja-JP"/>
      </a:defPPr>
      <a:lvl1pPr marL="0" algn="l" defTabSz="2447645" rtl="0" eaLnBrk="1" latinLnBrk="0" hangingPunct="1">
        <a:defRPr kumimoji="1" sz="4810" kern="1200">
          <a:solidFill>
            <a:schemeClr val="tx1"/>
          </a:solidFill>
          <a:latin typeface="+mn-lt"/>
          <a:ea typeface="+mn-ea"/>
          <a:cs typeface="+mn-cs"/>
        </a:defRPr>
      </a:lvl1pPr>
      <a:lvl2pPr marL="1223822" algn="l" defTabSz="2447645" rtl="0" eaLnBrk="1" latinLnBrk="0" hangingPunct="1">
        <a:defRPr kumimoji="1" sz="4810" kern="1200">
          <a:solidFill>
            <a:schemeClr val="tx1"/>
          </a:solidFill>
          <a:latin typeface="+mn-lt"/>
          <a:ea typeface="+mn-ea"/>
          <a:cs typeface="+mn-cs"/>
        </a:defRPr>
      </a:lvl2pPr>
      <a:lvl3pPr marL="2447645" algn="l" defTabSz="2447645" rtl="0" eaLnBrk="1" latinLnBrk="0" hangingPunct="1">
        <a:defRPr kumimoji="1" sz="4810" kern="1200">
          <a:solidFill>
            <a:schemeClr val="tx1"/>
          </a:solidFill>
          <a:latin typeface="+mn-lt"/>
          <a:ea typeface="+mn-ea"/>
          <a:cs typeface="+mn-cs"/>
        </a:defRPr>
      </a:lvl3pPr>
      <a:lvl4pPr marL="3671467" algn="l" defTabSz="2447645" rtl="0" eaLnBrk="1" latinLnBrk="0" hangingPunct="1">
        <a:defRPr kumimoji="1" sz="4810" kern="1200">
          <a:solidFill>
            <a:schemeClr val="tx1"/>
          </a:solidFill>
          <a:latin typeface="+mn-lt"/>
          <a:ea typeface="+mn-ea"/>
          <a:cs typeface="+mn-cs"/>
        </a:defRPr>
      </a:lvl4pPr>
      <a:lvl5pPr marL="4895290" algn="l" defTabSz="2447645" rtl="0" eaLnBrk="1" latinLnBrk="0" hangingPunct="1">
        <a:defRPr kumimoji="1" sz="4810" kern="1200">
          <a:solidFill>
            <a:schemeClr val="tx1"/>
          </a:solidFill>
          <a:latin typeface="+mn-lt"/>
          <a:ea typeface="+mn-ea"/>
          <a:cs typeface="+mn-cs"/>
        </a:defRPr>
      </a:lvl5pPr>
      <a:lvl6pPr marL="6119112" algn="l" defTabSz="2447645" rtl="0" eaLnBrk="1" latinLnBrk="0" hangingPunct="1">
        <a:defRPr kumimoji="1" sz="4810" kern="1200">
          <a:solidFill>
            <a:schemeClr val="tx1"/>
          </a:solidFill>
          <a:latin typeface="+mn-lt"/>
          <a:ea typeface="+mn-ea"/>
          <a:cs typeface="+mn-cs"/>
        </a:defRPr>
      </a:lvl6pPr>
      <a:lvl7pPr marL="7342934" algn="l" defTabSz="2447645" rtl="0" eaLnBrk="1" latinLnBrk="0" hangingPunct="1">
        <a:defRPr kumimoji="1" sz="4810" kern="1200">
          <a:solidFill>
            <a:schemeClr val="tx1"/>
          </a:solidFill>
          <a:latin typeface="+mn-lt"/>
          <a:ea typeface="+mn-ea"/>
          <a:cs typeface="+mn-cs"/>
        </a:defRPr>
      </a:lvl7pPr>
      <a:lvl8pPr marL="8566757" algn="l" defTabSz="2447645" rtl="0" eaLnBrk="1" latinLnBrk="0" hangingPunct="1">
        <a:defRPr kumimoji="1" sz="4810" kern="1200">
          <a:solidFill>
            <a:schemeClr val="tx1"/>
          </a:solidFill>
          <a:latin typeface="+mn-lt"/>
          <a:ea typeface="+mn-ea"/>
          <a:cs typeface="+mn-cs"/>
        </a:defRPr>
      </a:lvl8pPr>
      <a:lvl9pPr marL="9790579" algn="l" defTabSz="2447645" rtl="0" eaLnBrk="1" latinLnBrk="0" hangingPunct="1">
        <a:defRPr kumimoji="1" sz="48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gif"/><Relationship Id="rId10" Type="http://schemas.openxmlformats.org/officeDocument/2006/relationships/image" Target="../media/image8.png"/><Relationship Id="rId4" Type="http://schemas.openxmlformats.org/officeDocument/2006/relationships/image" Target="../media/image2.gi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グループ化 62"/>
          <p:cNvGrpSpPr/>
          <p:nvPr/>
        </p:nvGrpSpPr>
        <p:grpSpPr>
          <a:xfrm>
            <a:off x="1222589" y="21246204"/>
            <a:ext cx="13583707" cy="20748732"/>
            <a:chOff x="1073087" y="4077629"/>
            <a:chExt cx="13583707" cy="18592106"/>
          </a:xfrm>
        </p:grpSpPr>
        <p:sp>
          <p:nvSpPr>
            <p:cNvPr id="64" name="角丸四角形 63"/>
            <p:cNvSpPr/>
            <p:nvPr/>
          </p:nvSpPr>
          <p:spPr>
            <a:xfrm>
              <a:off x="1245041" y="5343161"/>
              <a:ext cx="13411753" cy="17326574"/>
            </a:xfrm>
            <a:prstGeom prst="roundRect">
              <a:avLst>
                <a:gd name="adj" fmla="val 465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5" name="グループ化 64"/>
            <p:cNvGrpSpPr/>
            <p:nvPr/>
          </p:nvGrpSpPr>
          <p:grpSpPr>
            <a:xfrm>
              <a:off x="1073087" y="4077629"/>
              <a:ext cx="4083235" cy="875668"/>
              <a:chOff x="550890" y="4295213"/>
              <a:chExt cx="4083235" cy="875668"/>
            </a:xfrm>
          </p:grpSpPr>
          <p:sp>
            <p:nvSpPr>
              <p:cNvPr id="66" name="Text Box 382"/>
              <p:cNvSpPr txBox="1">
                <a:spLocks noChangeArrowheads="1"/>
              </p:cNvSpPr>
              <p:nvPr/>
            </p:nvSpPr>
            <p:spPr bwMode="auto">
              <a:xfrm>
                <a:off x="1679359" y="4343472"/>
                <a:ext cx="2954766" cy="827409"/>
              </a:xfrm>
              <a:prstGeom prst="rect">
                <a:avLst/>
              </a:prstGeom>
              <a:noFill/>
              <a:ln w="9525">
                <a:noFill/>
                <a:miter lim="800000"/>
                <a:headEnd/>
                <a:tailEnd/>
              </a:ln>
            </p:spPr>
            <p:txBody>
              <a:bodyPr wrap="none" lIns="91495" tIns="45748" rIns="91495" bIns="45748">
                <a:spAutoFit/>
              </a:bodyPr>
              <a:lstStyle/>
              <a:p>
                <a:pPr defTabSz="2587020"/>
                <a:r>
                  <a:rPr lang="ja-JP" altLang="en-US" sz="5400" b="1" dirty="0">
                    <a:latin typeface="メイリオ" panose="020B0604030504040204" pitchFamily="50" charset="-128"/>
                    <a:ea typeface="メイリオ" panose="020B0604030504040204" pitchFamily="50" charset="-128"/>
                    <a:cs typeface="Arial" panose="020B0604020202020204" pitchFamily="34" charset="0"/>
                  </a:rPr>
                  <a:t>先行研究</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69" name="グループ化 68"/>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74" name="フローチャート: 結合子 73"/>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75" name="フローチャート: 結合子 74"/>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grpSp>
        <p:nvGrpSpPr>
          <p:cNvPr id="52" name="グループ化 51"/>
          <p:cNvGrpSpPr/>
          <p:nvPr/>
        </p:nvGrpSpPr>
        <p:grpSpPr>
          <a:xfrm>
            <a:off x="1222589" y="6135662"/>
            <a:ext cx="13583707" cy="7601856"/>
            <a:chOff x="1073087" y="4077629"/>
            <a:chExt cx="13583707" cy="7601856"/>
          </a:xfrm>
        </p:grpSpPr>
        <p:sp>
          <p:nvSpPr>
            <p:cNvPr id="67" name="角丸四角形 66"/>
            <p:cNvSpPr/>
            <p:nvPr/>
          </p:nvSpPr>
          <p:spPr>
            <a:xfrm>
              <a:off x="1245041" y="5343161"/>
              <a:ext cx="13411753" cy="6336324"/>
            </a:xfrm>
            <a:prstGeom prst="roundRect">
              <a:avLst>
                <a:gd name="adj" fmla="val 5732"/>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p:cNvGrpSpPr/>
            <p:nvPr/>
          </p:nvGrpSpPr>
          <p:grpSpPr>
            <a:xfrm>
              <a:off x="1073087" y="4077629"/>
              <a:ext cx="4383125" cy="971645"/>
              <a:chOff x="550890" y="4295213"/>
              <a:chExt cx="4383125" cy="971645"/>
            </a:xfrm>
          </p:grpSpPr>
          <p:sp>
            <p:nvSpPr>
              <p:cNvPr id="70" name="Text Box 382"/>
              <p:cNvSpPr txBox="1">
                <a:spLocks noChangeArrowheads="1"/>
              </p:cNvSpPr>
              <p:nvPr/>
            </p:nvSpPr>
            <p:spPr bwMode="auto">
              <a:xfrm>
                <a:off x="1679359" y="4343472"/>
                <a:ext cx="3254656" cy="923386"/>
              </a:xfrm>
              <a:prstGeom prst="rect">
                <a:avLst/>
              </a:prstGeom>
              <a:noFill/>
              <a:ln w="9525">
                <a:noFill/>
                <a:miter lim="800000"/>
                <a:headEnd/>
                <a:tailEnd/>
              </a:ln>
            </p:spPr>
            <p:txBody>
              <a:bodyPr wrap="none" lIns="91495" tIns="45748" rIns="91495" bIns="45748">
                <a:spAutoFit/>
              </a:bodyPr>
              <a:lstStyle/>
              <a:p>
                <a:pPr defTabSz="2587020"/>
                <a:r>
                  <a:rPr lang="en-US" altLang="ja-JP" sz="5400" b="1" dirty="0">
                    <a:latin typeface="メイリオ" panose="020B0604030504040204" pitchFamily="50" charset="-128"/>
                    <a:ea typeface="メイリオ" panose="020B0604030504040204" pitchFamily="50" charset="-128"/>
                    <a:cs typeface="Arial" panose="020B0604020202020204" pitchFamily="34" charset="0"/>
                  </a:rPr>
                  <a:t>Abstract</a:t>
                </a:r>
              </a:p>
            </p:txBody>
          </p:sp>
          <p:grpSp>
            <p:nvGrpSpPr>
              <p:cNvPr id="71" name="グループ化 70"/>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72" name="フローチャート: 結合子 71"/>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73" name="フローチャート: 結合子 72"/>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pic>
        <p:nvPicPr>
          <p:cNvPr id="11268" name="Picture 4" descr="大学名書体"/>
          <p:cNvPicPr>
            <a:picLocks noChangeAspect="1" noChangeArrowheads="1"/>
          </p:cNvPicPr>
          <p:nvPr/>
        </p:nvPicPr>
        <p:blipFill>
          <a:blip r:embed="rId3" cstate="print"/>
          <a:srcRect/>
          <a:stretch>
            <a:fillRect/>
          </a:stretch>
        </p:blipFill>
        <p:spPr bwMode="auto">
          <a:xfrm>
            <a:off x="3824375" y="1385719"/>
            <a:ext cx="4132332" cy="1512487"/>
          </a:xfrm>
          <a:prstGeom prst="rect">
            <a:avLst/>
          </a:prstGeom>
          <a:noFill/>
        </p:spPr>
      </p:pic>
      <p:sp>
        <p:nvSpPr>
          <p:cNvPr id="6" name="Text Box 227"/>
          <p:cNvSpPr txBox="1">
            <a:spLocks noChangeArrowheads="1"/>
          </p:cNvSpPr>
          <p:nvPr/>
        </p:nvSpPr>
        <p:spPr bwMode="auto">
          <a:xfrm>
            <a:off x="7362584" y="602976"/>
            <a:ext cx="22917391" cy="2927628"/>
          </a:xfrm>
          <a:prstGeom prst="rect">
            <a:avLst/>
          </a:prstGeom>
          <a:noFill/>
          <a:ln w="9525">
            <a:noFill/>
            <a:miter lim="800000"/>
            <a:headEnd/>
            <a:tailEnd/>
          </a:ln>
          <a:effectLst>
            <a:outerShdw dist="107763" dir="2700000" algn="ctr" rotWithShape="0">
              <a:srgbClr val="DDDDDD">
                <a:alpha val="50000"/>
              </a:srgbClr>
            </a:outerShdw>
          </a:effectLst>
        </p:spPr>
        <p:txBody>
          <a:bodyPr wrap="square" lIns="64677" tIns="32337" rIns="64677" bIns="32337">
            <a:spAutoFit/>
          </a:bodyPr>
          <a:lstStyle/>
          <a:p>
            <a:pPr algn="ctr"/>
            <a:r>
              <a:rPr lang="ja-JP" altLang="ja-JP" sz="6600" b="1" dirty="0">
                <a:latin typeface="メイリオ" panose="020B0604030504040204" pitchFamily="50" charset="-128"/>
                <a:ea typeface="メイリオ" panose="020B0604030504040204" pitchFamily="50" charset="-128"/>
              </a:rPr>
              <a:t>リアルタイムグリッド環境における</a:t>
            </a:r>
            <a:endParaRPr lang="en-US" altLang="ja-JP" sz="6600" b="1" dirty="0">
              <a:latin typeface="メイリオ" panose="020B0604030504040204" pitchFamily="50" charset="-128"/>
              <a:ea typeface="メイリオ" panose="020B0604030504040204" pitchFamily="50" charset="-128"/>
            </a:endParaRPr>
          </a:p>
          <a:p>
            <a:pPr algn="ctr"/>
            <a:r>
              <a:rPr lang="ja-JP" altLang="ja-JP" sz="6600" b="1" dirty="0">
                <a:latin typeface="メイリオ" panose="020B0604030504040204" pitchFamily="50" charset="-128"/>
                <a:ea typeface="メイリオ" panose="020B0604030504040204" pitchFamily="50" charset="-128"/>
              </a:rPr>
              <a:t>マルチエージェントの単一移動対象捕獲の探索法</a:t>
            </a:r>
          </a:p>
          <a:p>
            <a:pPr algn="ctr" defTabSz="2587451">
              <a:defRPr/>
            </a:pPr>
            <a:r>
              <a:rPr lang="en-US" altLang="ja-JP" sz="5400" b="1" dirty="0">
                <a:solidFill>
                  <a:schemeClr val="tx2"/>
                </a:solidFill>
                <a:latin typeface="Times New Roman" panose="02020603050405020304" pitchFamily="18" charset="0"/>
                <a:ea typeface="ＭＳ Ｐゴシック" pitchFamily="50" charset="-128"/>
                <a:cs typeface="Times New Roman" panose="02020603050405020304" pitchFamily="18" charset="0"/>
              </a:rPr>
              <a:t>Real-time grid-based Multi-Agent pursuit a moving target method</a:t>
            </a:r>
          </a:p>
        </p:txBody>
      </p:sp>
      <p:sp>
        <p:nvSpPr>
          <p:cNvPr id="7" name="Rectangle 231"/>
          <p:cNvSpPr>
            <a:spLocks noChangeArrowheads="1"/>
          </p:cNvSpPr>
          <p:nvPr/>
        </p:nvSpPr>
        <p:spPr bwMode="auto">
          <a:xfrm>
            <a:off x="7539444" y="4060814"/>
            <a:ext cx="22563669" cy="742414"/>
          </a:xfrm>
          <a:prstGeom prst="rect">
            <a:avLst/>
          </a:prstGeom>
          <a:noFill/>
          <a:ln w="9525">
            <a:noFill/>
            <a:miter lim="800000"/>
            <a:headEnd/>
            <a:tailEnd/>
          </a:ln>
        </p:spPr>
        <p:txBody>
          <a:bodyPr wrap="square" lIns="64677" tIns="32337" rIns="64677" bIns="32337">
            <a:spAutoFit/>
          </a:bodyPr>
          <a:lstStyle/>
          <a:p>
            <a:pPr algn="ctr" defTabSz="2587020"/>
            <a:r>
              <a:rPr lang="ja-JP" altLang="en-US" sz="4400" b="1" dirty="0">
                <a:solidFill>
                  <a:srgbClr val="000000"/>
                </a:solidFill>
                <a:latin typeface="メイリオ" panose="020B0604030504040204" pitchFamily="50" charset="-128"/>
                <a:ea typeface="メイリオ" panose="020B0604030504040204" pitchFamily="50" charset="-128"/>
              </a:rPr>
              <a:t>唐霄 博士前期課程</a:t>
            </a:r>
            <a:r>
              <a:rPr lang="en-US" altLang="ja-JP" sz="4400" b="1" dirty="0">
                <a:solidFill>
                  <a:srgbClr val="000000"/>
                </a:solidFill>
                <a:latin typeface="Times New Roman" panose="02020603050405020304" pitchFamily="18" charset="0"/>
                <a:ea typeface="メイリオ" panose="020B0604030504040204" pitchFamily="50" charset="-128"/>
                <a:cs typeface="Times New Roman" panose="02020603050405020304" pitchFamily="18" charset="0"/>
              </a:rPr>
              <a:t>1</a:t>
            </a:r>
            <a:r>
              <a:rPr lang="ja-JP" altLang="en-US" sz="4400" b="1" dirty="0">
                <a:solidFill>
                  <a:srgbClr val="000000"/>
                </a:solidFill>
                <a:latin typeface="Times New Roman" panose="02020603050405020304" pitchFamily="18" charset="0"/>
                <a:ea typeface="メイリオ" panose="020B0604030504040204" pitchFamily="50" charset="-128"/>
                <a:cs typeface="Times New Roman" panose="02020603050405020304" pitchFamily="18" charset="0"/>
              </a:rPr>
              <a:t>年 </a:t>
            </a:r>
            <a:r>
              <a:rPr lang="en-US" altLang="ja-JP" sz="4400" b="1" dirty="0">
                <a:solidFill>
                  <a:srgbClr val="000000"/>
                </a:solidFill>
                <a:latin typeface="Times New Roman" panose="02020603050405020304" pitchFamily="18" charset="0"/>
                <a:ea typeface="メイリオ" panose="020B0604030504040204" pitchFamily="50" charset="-128"/>
                <a:cs typeface="Times New Roman" panose="02020603050405020304" pitchFamily="18" charset="0"/>
              </a:rPr>
              <a:t>201620848</a:t>
            </a:r>
            <a:r>
              <a:rPr lang="ja-JP" altLang="en-US" sz="4400" b="1" dirty="0">
                <a:solidFill>
                  <a:srgbClr val="000000"/>
                </a:solidFill>
                <a:latin typeface="メイリオ" panose="020B0604030504040204" pitchFamily="50" charset="-128"/>
                <a:ea typeface="メイリオ" panose="020B0604030504040204" pitchFamily="50" charset="-128"/>
              </a:rPr>
              <a:t>　</a:t>
            </a:r>
            <a:r>
              <a:rPr lang="en-US" altLang="ja-JP" sz="4400" b="1" dirty="0">
                <a:solidFill>
                  <a:srgbClr val="000000"/>
                </a:solidFill>
                <a:latin typeface="メイリオ" panose="020B0604030504040204" pitchFamily="50" charset="-128"/>
                <a:ea typeface="メイリオ" panose="020B0604030504040204" pitchFamily="50" charset="-128"/>
              </a:rPr>
              <a:t>(</a:t>
            </a:r>
            <a:r>
              <a:rPr lang="ja-JP" altLang="en-US" sz="4400" b="1" dirty="0">
                <a:solidFill>
                  <a:srgbClr val="000000"/>
                </a:solidFill>
                <a:latin typeface="メイリオ" panose="020B0604030504040204" pitchFamily="50" charset="-128"/>
                <a:ea typeface="メイリオ" panose="020B0604030504040204" pitchFamily="50" charset="-128"/>
              </a:rPr>
              <a:t>指導教員：延原 肇</a:t>
            </a:r>
            <a:r>
              <a:rPr lang="en-US" altLang="ja-JP" sz="4400" b="1" dirty="0">
                <a:solidFill>
                  <a:srgbClr val="000000"/>
                </a:solidFill>
                <a:latin typeface="メイリオ" panose="020B0604030504040204" pitchFamily="50" charset="-128"/>
                <a:ea typeface="メイリオ" panose="020B0604030504040204" pitchFamily="50" charset="-128"/>
              </a:rPr>
              <a:t>, </a:t>
            </a:r>
            <a:r>
              <a:rPr lang="ja-JP" altLang="en-US" sz="4400" b="1" dirty="0">
                <a:solidFill>
                  <a:srgbClr val="000000"/>
                </a:solidFill>
                <a:latin typeface="メイリオ" panose="020B0604030504040204" pitchFamily="50" charset="-128"/>
                <a:ea typeface="メイリオ" panose="020B0604030504040204" pitchFamily="50" charset="-128"/>
              </a:rPr>
              <a:t>中内</a:t>
            </a:r>
            <a:r>
              <a:rPr lang="en-US" altLang="ja-JP" sz="4400" b="1" dirty="0">
                <a:solidFill>
                  <a:srgbClr val="000000"/>
                </a:solidFill>
                <a:latin typeface="メイリオ" panose="020B0604030504040204" pitchFamily="50" charset="-128"/>
                <a:ea typeface="メイリオ" panose="020B0604030504040204" pitchFamily="50" charset="-128"/>
              </a:rPr>
              <a:t> 靖, </a:t>
            </a:r>
            <a:r>
              <a:rPr lang="ja-JP" altLang="ja-JP" sz="4400" b="1" dirty="0">
                <a:solidFill>
                  <a:srgbClr val="000000"/>
                </a:solidFill>
                <a:latin typeface="メイリオ" panose="020B0604030504040204" pitchFamily="50" charset="-128"/>
                <a:ea typeface="メイリオ" panose="020B0604030504040204" pitchFamily="50" charset="-128"/>
              </a:rPr>
              <a:t>星野 准一</a:t>
            </a:r>
            <a:r>
              <a:rPr lang="en-US" altLang="ja-JP" sz="4400" b="1" dirty="0">
                <a:solidFill>
                  <a:srgbClr val="000000"/>
                </a:solidFill>
                <a:latin typeface="メイリオ" panose="020B0604030504040204" pitchFamily="50" charset="-128"/>
                <a:ea typeface="メイリオ" panose="020B0604030504040204" pitchFamily="50" charset="-128"/>
              </a:rPr>
              <a:t>)</a:t>
            </a:r>
            <a:r>
              <a:rPr lang="ja-JP" altLang="en-US" sz="4400" dirty="0">
                <a:latin typeface="メイリオ" panose="020B0604030504040204" pitchFamily="50" charset="-128"/>
                <a:ea typeface="メイリオ" panose="020B0604030504040204" pitchFamily="50" charset="-128"/>
              </a:rPr>
              <a:t>　</a:t>
            </a:r>
            <a:endParaRPr lang="en-US" altLang="ja-JP" sz="4400" b="1" dirty="0">
              <a:solidFill>
                <a:srgbClr val="000000"/>
              </a:solidFill>
              <a:latin typeface="メイリオ" panose="020B0604030504040204" pitchFamily="50" charset="-128"/>
              <a:ea typeface="メイリオ" panose="020B0604030504040204" pitchFamily="50" charset="-128"/>
            </a:endParaRPr>
          </a:p>
        </p:txBody>
      </p:sp>
      <p:sp>
        <p:nvSpPr>
          <p:cNvPr id="8" name="Line 433"/>
          <p:cNvSpPr>
            <a:spLocks noChangeShapeType="1"/>
          </p:cNvSpPr>
          <p:nvPr/>
        </p:nvSpPr>
        <p:spPr bwMode="auto">
          <a:xfrm>
            <a:off x="369187" y="5058446"/>
            <a:ext cx="29538316" cy="0"/>
          </a:xfrm>
          <a:prstGeom prst="line">
            <a:avLst/>
          </a:prstGeom>
          <a:noFill/>
          <a:ln w="228600">
            <a:solidFill>
              <a:srgbClr val="6600CC"/>
            </a:solidFill>
            <a:round/>
            <a:headEnd/>
            <a:tailEnd/>
          </a:ln>
        </p:spPr>
        <p:txBody>
          <a:bodyPr lIns="91495" tIns="45748" rIns="91495" bIns="45748"/>
          <a:lstStyle/>
          <a:p>
            <a:endParaRPr lang="ja-JP" altLang="en-US" sz="4810"/>
          </a:p>
        </p:txBody>
      </p:sp>
      <p:pic>
        <p:nvPicPr>
          <p:cNvPr id="1090" name="Picture 66" descr="筑波大学 大学院 知能機能システム専攻"/>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878" y="2826198"/>
            <a:ext cx="5004484" cy="836764"/>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https://manaba.tsukuba.ac.jp/public/57/d5/08/00.gif?refresh=14815324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65965" y="41994936"/>
            <a:ext cx="791137" cy="79113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8172" y="961427"/>
            <a:ext cx="2754592" cy="2753843"/>
          </a:xfrm>
          <a:prstGeom prst="rect">
            <a:avLst/>
          </a:prstGeom>
        </p:spPr>
      </p:pic>
      <p:sp>
        <p:nvSpPr>
          <p:cNvPr id="37" name="Rectangle 7"/>
          <p:cNvSpPr>
            <a:spLocks noChangeArrowheads="1"/>
          </p:cNvSpPr>
          <p:nvPr/>
        </p:nvSpPr>
        <p:spPr bwMode="auto">
          <a:xfrm>
            <a:off x="1607804" y="8504589"/>
            <a:ext cx="12985227"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5000"/>
              </a:lnSpc>
              <a:spcBef>
                <a:spcPct val="0"/>
              </a:spcBef>
              <a:spcAft>
                <a:spcPct val="0"/>
              </a:spcAft>
              <a:buClrTx/>
              <a:buSzTx/>
              <a:buFontTx/>
              <a:buNone/>
              <a:tabLst/>
            </a:pPr>
            <a:r>
              <a:rPr kumimoji="0" lang="ja-JP" altLang="en-US" sz="4000" b="0" i="0" u="none" strike="noStrike" cap="none" normalizeH="0" baseline="0" dirty="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　</a:t>
            </a:r>
            <a:r>
              <a:rPr kumimoji="0" lang="ja-JP" altLang="ja-JP" sz="4000" b="0" i="0" u="none" strike="noStrike" cap="none" normalizeH="0" baseline="0" dirty="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本研究では、マルチエージェント</a:t>
            </a:r>
            <a:r>
              <a:rPr kumimoji="0" lang="ja-JP" altLang="en-US" sz="4000"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の</a:t>
            </a:r>
            <a:r>
              <a:rPr kumimoji="0" lang="en-US" altLang="ja-JP" sz="4000"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Cover-heuristic</a:t>
            </a:r>
            <a:r>
              <a:rPr kumimoji="0" lang="ja-JP" altLang="ja-JP" sz="4000" b="0" i="0" u="none" strike="noStrike" cap="none" normalizeH="0" baseline="0" dirty="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の考え方</a:t>
            </a:r>
            <a:r>
              <a:rPr kumimoji="0" lang="ja-JP" altLang="en-US" sz="4000"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に関する計算量が多いことと</a:t>
            </a:r>
            <a:r>
              <a:rPr kumimoji="0" lang="en-US" altLang="ja-JP" sz="4000"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Tie-Breaking</a:t>
            </a:r>
            <a:r>
              <a:rPr kumimoji="0" lang="ja-JP" altLang="en-US" sz="4000"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の問題を解決</a:t>
            </a:r>
            <a:r>
              <a:rPr kumimoji="0" lang="ja-JP" altLang="ja-JP" sz="4000" b="0" i="0" u="none" strike="noStrike" cap="none" normalizeH="0" baseline="0" dirty="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することにより、性能向上を目指す。Pythonによる実装を行い、提案手法が従来手法に比べて有効であること</a:t>
            </a:r>
            <a:r>
              <a:rPr kumimoji="0" lang="ja-JP" altLang="en-US" sz="4000" b="0" i="0" u="none" strike="noStrike" cap="none" normalizeH="0" baseline="0" dirty="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とリアルタイムの環境の実用性</a:t>
            </a:r>
            <a:r>
              <a:rPr kumimoji="0" lang="ja-JP" altLang="ja-JP" sz="4000" b="0" i="0" u="none" strike="noStrike" cap="none" normalizeH="0" baseline="0" dirty="0">
                <a:ln>
                  <a:noFill/>
                </a:ln>
                <a:solidFill>
                  <a:srgbClr val="222222"/>
                </a:solidFill>
                <a:effectLst/>
                <a:latin typeface="ＭＳ 明朝" panose="02020609040205080304" pitchFamily="17" charset="-128"/>
                <a:ea typeface="ＭＳ 明朝" panose="02020609040205080304" pitchFamily="17" charset="-128"/>
                <a:cs typeface="Arial" panose="020B0604020202020204" pitchFamily="34" charset="0"/>
              </a:rPr>
              <a:t>を示す</a:t>
            </a:r>
            <a:r>
              <a:rPr kumimoji="0" lang="ja-JP" altLang="en-US" sz="4000"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a:t>
            </a:r>
            <a:endParaRPr kumimoji="0" lang="ja-JP" altLang="ja-JP" sz="7200" b="0" i="0" u="none" strike="noStrike" cap="none" normalizeH="0" baseline="0" dirty="0">
              <a:ln>
                <a:noFill/>
              </a:ln>
              <a:solidFill>
                <a:schemeClr val="tx1"/>
              </a:solidFill>
              <a:effectLst/>
              <a:latin typeface="ＭＳ 明朝" panose="02020609040205080304" pitchFamily="17" charset="-128"/>
              <a:ea typeface="ＭＳ 明朝" panose="02020609040205080304" pitchFamily="17" charset="-128"/>
            </a:endParaRPr>
          </a:p>
        </p:txBody>
      </p:sp>
      <p:pic>
        <p:nvPicPr>
          <p:cNvPr id="1032" name="Picture 8" descr="Cover heuristic"/>
          <p:cNvPicPr>
            <a:picLocks noChangeAspect="1" noChangeArrowheads="1"/>
          </p:cNvPicPr>
          <p:nvPr/>
        </p:nvPicPr>
        <p:blipFill>
          <a:blip r:embed="rId7">
            <a:extLst>
              <a:ext uri="{28A0092B-C50C-407E-A947-70E740481C1C}">
                <a14:useLocalDpi xmlns:a14="http://schemas.microsoft.com/office/drawing/2010/main" val="0"/>
              </a:ext>
            </a:extLst>
          </a:blip>
          <a:srcRect l="3247" t="4819" r="2597" b="3615"/>
          <a:stretch>
            <a:fillRect/>
          </a:stretch>
        </p:blipFill>
        <p:spPr bwMode="auto">
          <a:xfrm>
            <a:off x="2664998" y="24015788"/>
            <a:ext cx="11072272" cy="890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正方形/長方形 48"/>
          <p:cNvSpPr/>
          <p:nvPr/>
        </p:nvSpPr>
        <p:spPr>
          <a:xfrm>
            <a:off x="2097974" y="38767768"/>
            <a:ext cx="11717465" cy="1862048"/>
          </a:xfrm>
          <a:prstGeom prst="rect">
            <a:avLst/>
          </a:prstGeom>
        </p:spPr>
        <p:txBody>
          <a:bodyPr wrap="square">
            <a:spAutoFit/>
          </a:bodyPr>
          <a:lstStyle/>
          <a:p>
            <a:pPr marL="514350" indent="-514350">
              <a:lnSpc>
                <a:spcPct val="150000"/>
              </a:lnSpc>
              <a:buAutoNum type="arabicPeriod"/>
            </a:pPr>
            <a:r>
              <a:rPr lang="ja-JP" altLang="ja-JP" sz="4000" dirty="0">
                <a:latin typeface="メイリオ" panose="020B0604030504040204" pitchFamily="50" charset="-128"/>
                <a:ea typeface="メイリオ" panose="020B0604030504040204" pitchFamily="50" charset="-128"/>
                <a:cs typeface="Times New Roman" panose="02020603050405020304" pitchFamily="18" charset="0"/>
              </a:rPr>
              <a:t>計算量が多いこと</a:t>
            </a:r>
            <a:endParaRPr lang="en-US" altLang="ja-JP" sz="4000" dirty="0">
              <a:latin typeface="メイリオ" panose="020B0604030504040204" pitchFamily="50" charset="-128"/>
              <a:ea typeface="メイリオ" panose="020B0604030504040204" pitchFamily="50" charset="-128"/>
              <a:cs typeface="Times New Roman" panose="02020603050405020304" pitchFamily="18" charset="0"/>
            </a:endParaRPr>
          </a:p>
          <a:p>
            <a:pPr marL="514350" indent="-514350">
              <a:lnSpc>
                <a:spcPct val="150000"/>
              </a:lnSpc>
              <a:buAutoNum type="arabicPeriod"/>
            </a:pPr>
            <a:r>
              <a:rPr lang="en-US" altLang="ja-JP" sz="4000" dirty="0">
                <a:latin typeface="メイリオ" panose="020B0604030504040204" pitchFamily="50" charset="-128"/>
                <a:ea typeface="メイリオ" panose="020B0604030504040204" pitchFamily="50" charset="-128"/>
                <a:cs typeface="Times New Roman" panose="02020603050405020304" pitchFamily="18" charset="0"/>
              </a:rPr>
              <a:t>Tie-Breaking</a:t>
            </a:r>
            <a:r>
              <a:rPr lang="ja-JP" altLang="ja-JP" sz="4000" dirty="0">
                <a:latin typeface="メイリオ" panose="020B0604030504040204" pitchFamily="50" charset="-128"/>
                <a:ea typeface="メイリオ" panose="020B0604030504040204" pitchFamily="50" charset="-128"/>
              </a:rPr>
              <a:t>問題</a:t>
            </a:r>
            <a:endParaRPr lang="ja-JP" altLang="en-US" sz="3600" dirty="0">
              <a:latin typeface="メイリオ" panose="020B0604030504040204" pitchFamily="50" charset="-128"/>
              <a:ea typeface="メイリオ" panose="020B0604030504040204" pitchFamily="50" charset="-128"/>
              <a:cs typeface="Times New Roman" panose="02020603050405020304" pitchFamily="18" charset="0"/>
            </a:endParaRPr>
          </a:p>
        </p:txBody>
      </p:sp>
      <p:grpSp>
        <p:nvGrpSpPr>
          <p:cNvPr id="91" name="グループ化 90"/>
          <p:cNvGrpSpPr/>
          <p:nvPr/>
        </p:nvGrpSpPr>
        <p:grpSpPr>
          <a:xfrm>
            <a:off x="15882259" y="27333394"/>
            <a:ext cx="13583707" cy="8074902"/>
            <a:chOff x="1073087" y="4077629"/>
            <a:chExt cx="13583707" cy="8074902"/>
          </a:xfrm>
        </p:grpSpPr>
        <p:sp>
          <p:nvSpPr>
            <p:cNvPr id="92" name="角丸四角形 91"/>
            <p:cNvSpPr/>
            <p:nvPr/>
          </p:nvSpPr>
          <p:spPr>
            <a:xfrm>
              <a:off x="1245041" y="5343160"/>
              <a:ext cx="13411753" cy="6809371"/>
            </a:xfrm>
            <a:prstGeom prst="roundRect">
              <a:avLst>
                <a:gd name="adj" fmla="val 5732"/>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3" name="グループ化 92"/>
            <p:cNvGrpSpPr/>
            <p:nvPr/>
          </p:nvGrpSpPr>
          <p:grpSpPr>
            <a:xfrm>
              <a:off x="1073087" y="4077629"/>
              <a:ext cx="4083235" cy="971645"/>
              <a:chOff x="550890" y="4295213"/>
              <a:chExt cx="4083235" cy="971645"/>
            </a:xfrm>
          </p:grpSpPr>
          <p:sp>
            <p:nvSpPr>
              <p:cNvPr id="94" name="Text Box 382"/>
              <p:cNvSpPr txBox="1">
                <a:spLocks noChangeArrowheads="1"/>
              </p:cNvSpPr>
              <p:nvPr/>
            </p:nvSpPr>
            <p:spPr bwMode="auto">
              <a:xfrm>
                <a:off x="1679359" y="4343472"/>
                <a:ext cx="2954766" cy="923386"/>
              </a:xfrm>
              <a:prstGeom prst="rect">
                <a:avLst/>
              </a:prstGeom>
              <a:noFill/>
              <a:ln w="9525">
                <a:noFill/>
                <a:miter lim="800000"/>
                <a:headEnd/>
                <a:tailEnd/>
              </a:ln>
            </p:spPr>
            <p:txBody>
              <a:bodyPr wrap="none" lIns="91495" tIns="45748" rIns="91495" bIns="45748">
                <a:spAutoFit/>
              </a:bodyPr>
              <a:lstStyle/>
              <a:p>
                <a:pPr defTabSz="2587020"/>
                <a:r>
                  <a:rPr lang="ja-JP" altLang="en-US" sz="5400" b="1" dirty="0">
                    <a:latin typeface="メイリオ" panose="020B0604030504040204" pitchFamily="50" charset="-128"/>
                    <a:ea typeface="メイリオ" panose="020B0604030504040204" pitchFamily="50" charset="-128"/>
                    <a:cs typeface="Arial" panose="020B0604020202020204" pitchFamily="34" charset="0"/>
                  </a:rPr>
                  <a:t>評価実験</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95" name="グループ化 94"/>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96" name="フローチャート: 結合子 95"/>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97" name="フローチャート: 結合子 96"/>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grpSp>
        <p:nvGrpSpPr>
          <p:cNvPr id="105" name="グループ化 104"/>
          <p:cNvGrpSpPr/>
          <p:nvPr/>
        </p:nvGrpSpPr>
        <p:grpSpPr>
          <a:xfrm>
            <a:off x="1222589" y="14450478"/>
            <a:ext cx="13583707" cy="6135449"/>
            <a:chOff x="1073087" y="4077629"/>
            <a:chExt cx="13583707" cy="6135449"/>
          </a:xfrm>
        </p:grpSpPr>
        <p:sp>
          <p:nvSpPr>
            <p:cNvPr id="106" name="角丸四角形 105"/>
            <p:cNvSpPr/>
            <p:nvPr/>
          </p:nvSpPr>
          <p:spPr>
            <a:xfrm>
              <a:off x="1245041" y="5343161"/>
              <a:ext cx="13411753" cy="4869917"/>
            </a:xfrm>
            <a:prstGeom prst="roundRect">
              <a:avLst>
                <a:gd name="adj" fmla="val 11661"/>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7" name="グループ化 106"/>
            <p:cNvGrpSpPr/>
            <p:nvPr/>
          </p:nvGrpSpPr>
          <p:grpSpPr>
            <a:xfrm>
              <a:off x="1073087" y="4077629"/>
              <a:ext cx="4083235" cy="971645"/>
              <a:chOff x="550890" y="4295213"/>
              <a:chExt cx="4083235" cy="971645"/>
            </a:xfrm>
          </p:grpSpPr>
          <p:sp>
            <p:nvSpPr>
              <p:cNvPr id="108" name="Text Box 382"/>
              <p:cNvSpPr txBox="1">
                <a:spLocks noChangeArrowheads="1"/>
              </p:cNvSpPr>
              <p:nvPr/>
            </p:nvSpPr>
            <p:spPr bwMode="auto">
              <a:xfrm>
                <a:off x="1679359" y="4343472"/>
                <a:ext cx="2954766" cy="923386"/>
              </a:xfrm>
              <a:prstGeom prst="rect">
                <a:avLst/>
              </a:prstGeom>
              <a:noFill/>
              <a:ln w="9525">
                <a:noFill/>
                <a:miter lim="800000"/>
                <a:headEnd/>
                <a:tailEnd/>
              </a:ln>
            </p:spPr>
            <p:txBody>
              <a:bodyPr wrap="none" lIns="91495" tIns="45748" rIns="91495" bIns="45748">
                <a:spAutoFit/>
              </a:bodyPr>
              <a:lstStyle/>
              <a:p>
                <a:pPr defTabSz="2587020"/>
                <a:r>
                  <a:rPr lang="ja-JP" altLang="en-US" sz="5400" b="1" dirty="0">
                    <a:latin typeface="メイリオ" panose="020B0604030504040204" pitchFamily="50" charset="-128"/>
                    <a:ea typeface="メイリオ" panose="020B0604030504040204" pitchFamily="50" charset="-128"/>
                    <a:cs typeface="Arial" panose="020B0604020202020204" pitchFamily="34" charset="0"/>
                  </a:rPr>
                  <a:t>研究背景</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109" name="グループ化 108"/>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110" name="フローチャート: 結合子 109"/>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1" name="フローチャート: 結合子 110"/>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grpSp>
        <p:nvGrpSpPr>
          <p:cNvPr id="112" name="グループ化 111"/>
          <p:cNvGrpSpPr/>
          <p:nvPr/>
        </p:nvGrpSpPr>
        <p:grpSpPr>
          <a:xfrm>
            <a:off x="15882259" y="6073801"/>
            <a:ext cx="13583707" cy="20566992"/>
            <a:chOff x="1073087" y="4077629"/>
            <a:chExt cx="13583707" cy="20566992"/>
          </a:xfrm>
        </p:grpSpPr>
        <p:sp>
          <p:nvSpPr>
            <p:cNvPr id="113" name="角丸四角形 112"/>
            <p:cNvSpPr/>
            <p:nvPr/>
          </p:nvSpPr>
          <p:spPr>
            <a:xfrm>
              <a:off x="1245041" y="5343160"/>
              <a:ext cx="13411753" cy="19301461"/>
            </a:xfrm>
            <a:prstGeom prst="roundRect">
              <a:avLst>
                <a:gd name="adj" fmla="val 3175"/>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4" name="グループ化 113"/>
            <p:cNvGrpSpPr/>
            <p:nvPr/>
          </p:nvGrpSpPr>
          <p:grpSpPr>
            <a:xfrm>
              <a:off x="1073087" y="4077629"/>
              <a:ext cx="4083235" cy="971645"/>
              <a:chOff x="550890" y="4295213"/>
              <a:chExt cx="4083235" cy="971645"/>
            </a:xfrm>
          </p:grpSpPr>
          <p:sp>
            <p:nvSpPr>
              <p:cNvPr id="115" name="Text Box 382"/>
              <p:cNvSpPr txBox="1">
                <a:spLocks noChangeArrowheads="1"/>
              </p:cNvSpPr>
              <p:nvPr/>
            </p:nvSpPr>
            <p:spPr bwMode="auto">
              <a:xfrm>
                <a:off x="1679359" y="4343472"/>
                <a:ext cx="2954766" cy="923386"/>
              </a:xfrm>
              <a:prstGeom prst="rect">
                <a:avLst/>
              </a:prstGeom>
              <a:noFill/>
              <a:ln w="9525">
                <a:noFill/>
                <a:miter lim="800000"/>
                <a:headEnd/>
                <a:tailEnd/>
              </a:ln>
            </p:spPr>
            <p:txBody>
              <a:bodyPr wrap="none" lIns="91495" tIns="45748" rIns="91495" bIns="45748">
                <a:spAutoFit/>
              </a:bodyPr>
              <a:lstStyle/>
              <a:p>
                <a:pPr defTabSz="2587020"/>
                <a:r>
                  <a:rPr lang="ja-JP" altLang="en-US" sz="5400" b="1" dirty="0">
                    <a:latin typeface="メイリオ" panose="020B0604030504040204" pitchFamily="50" charset="-128"/>
                    <a:ea typeface="メイリオ" panose="020B0604030504040204" pitchFamily="50" charset="-128"/>
                    <a:cs typeface="Arial" panose="020B0604020202020204" pitchFamily="34" charset="0"/>
                  </a:rPr>
                  <a:t>提案手法</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116" name="グループ化 115"/>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117" name="フローチャート: 結合子 116"/>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8" name="フローチャート: 結合子 117"/>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grpSp>
        <p:nvGrpSpPr>
          <p:cNvPr id="119" name="グループ化 118"/>
          <p:cNvGrpSpPr/>
          <p:nvPr/>
        </p:nvGrpSpPr>
        <p:grpSpPr>
          <a:xfrm>
            <a:off x="15882259" y="35955172"/>
            <a:ext cx="13583707" cy="6039764"/>
            <a:chOff x="1073087" y="4077629"/>
            <a:chExt cx="13583707" cy="6039764"/>
          </a:xfrm>
        </p:grpSpPr>
        <p:sp>
          <p:nvSpPr>
            <p:cNvPr id="120" name="角丸四角形 119"/>
            <p:cNvSpPr/>
            <p:nvPr/>
          </p:nvSpPr>
          <p:spPr>
            <a:xfrm>
              <a:off x="1245041" y="5343160"/>
              <a:ext cx="13411753" cy="4774233"/>
            </a:xfrm>
            <a:prstGeom prst="roundRect">
              <a:avLst>
                <a:gd name="adj" fmla="val 10772"/>
              </a:avLst>
            </a:prstGeom>
            <a:solidFill>
              <a:srgbClr val="FEEC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1" name="グループ化 120"/>
            <p:cNvGrpSpPr/>
            <p:nvPr/>
          </p:nvGrpSpPr>
          <p:grpSpPr>
            <a:xfrm>
              <a:off x="1073087" y="4077629"/>
              <a:ext cx="5468230" cy="971645"/>
              <a:chOff x="550890" y="4295213"/>
              <a:chExt cx="5468230" cy="971645"/>
            </a:xfrm>
          </p:grpSpPr>
          <p:sp>
            <p:nvSpPr>
              <p:cNvPr id="122" name="Text Box 382"/>
              <p:cNvSpPr txBox="1">
                <a:spLocks noChangeArrowheads="1"/>
              </p:cNvSpPr>
              <p:nvPr/>
            </p:nvSpPr>
            <p:spPr bwMode="auto">
              <a:xfrm>
                <a:off x="1679359" y="4343472"/>
                <a:ext cx="4339761" cy="923386"/>
              </a:xfrm>
              <a:prstGeom prst="rect">
                <a:avLst/>
              </a:prstGeom>
              <a:noFill/>
              <a:ln w="9525">
                <a:noFill/>
                <a:miter lim="800000"/>
                <a:headEnd/>
                <a:tailEnd/>
              </a:ln>
            </p:spPr>
            <p:txBody>
              <a:bodyPr wrap="none" lIns="91495" tIns="45748" rIns="91495" bIns="45748">
                <a:spAutoFit/>
              </a:bodyPr>
              <a:lstStyle/>
              <a:p>
                <a:pPr defTabSz="2587020"/>
                <a:r>
                  <a:rPr lang="ja-JP" altLang="en-US" sz="5400" b="1" dirty="0">
                    <a:latin typeface="メイリオ" panose="020B0604030504040204" pitchFamily="50" charset="-128"/>
                    <a:ea typeface="メイリオ" panose="020B0604030504040204" pitchFamily="50" charset="-128"/>
                    <a:cs typeface="Arial" panose="020B0604020202020204" pitchFamily="34" charset="0"/>
                  </a:rPr>
                  <a:t>まとめと展望</a:t>
                </a:r>
                <a:endParaRPr lang="en-US" altLang="ja-JP" sz="5400" b="1" dirty="0">
                  <a:latin typeface="メイリオ" panose="020B0604030504040204" pitchFamily="50" charset="-128"/>
                  <a:ea typeface="メイリオ" panose="020B0604030504040204" pitchFamily="50" charset="-128"/>
                  <a:cs typeface="Arial" panose="020B0604020202020204" pitchFamily="34" charset="0"/>
                </a:endParaRPr>
              </a:p>
            </p:txBody>
          </p:sp>
          <p:grpSp>
            <p:nvGrpSpPr>
              <p:cNvPr id="123" name="グループ化 122"/>
              <p:cNvGrpSpPr/>
              <p:nvPr/>
            </p:nvGrpSpPr>
            <p:grpSpPr>
              <a:xfrm>
                <a:off x="550890" y="4295213"/>
                <a:ext cx="720000" cy="718655"/>
                <a:chOff x="514468" y="2962378"/>
                <a:chExt cx="720000" cy="718655"/>
              </a:xfrm>
              <a:effectLst/>
              <a:scene3d>
                <a:camera prst="orthographicFront">
                  <a:rot lat="0" lon="0" rev="0"/>
                </a:camera>
                <a:lightRig rig="glow" dir="t">
                  <a:rot lat="0" lon="0" rev="4800000"/>
                </a:lightRig>
              </a:scene3d>
            </p:grpSpPr>
            <p:sp>
              <p:nvSpPr>
                <p:cNvPr id="124" name="フローチャート: 結合子 123"/>
                <p:cNvSpPr/>
                <p:nvPr/>
              </p:nvSpPr>
              <p:spPr>
                <a:xfrm>
                  <a:off x="514468" y="2962378"/>
                  <a:ext cx="720000" cy="718655"/>
                </a:xfrm>
                <a:prstGeom prst="flowChartConnector">
                  <a:avLst/>
                </a:prstGeom>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25" name="フローチャート: 結合子 124"/>
                <p:cNvSpPr>
                  <a:spLocks noChangeAspect="1"/>
                </p:cNvSpPr>
                <p:nvPr/>
              </p:nvSpPr>
              <p:spPr>
                <a:xfrm>
                  <a:off x="695443" y="3190979"/>
                  <a:ext cx="471904" cy="471022"/>
                </a:xfrm>
                <a:prstGeom prst="flowChartConnector">
                  <a:avLst/>
                </a:prstGeom>
                <a:solidFill>
                  <a:schemeClr val="bg1"/>
                </a:solidFill>
                <a:ln w="3175">
                  <a:noFill/>
                </a:ln>
                <a:effectLst>
                  <a:outerShdw blurRad="190500" dist="228600" dir="2700000" algn="ctr">
                    <a:srgbClr val="000000">
                      <a:alpha val="30000"/>
                    </a:srgbClr>
                  </a:outerShdw>
                </a:effectLst>
                <a:sp3d prstMaterial="matte">
                  <a:bevelT w="127000" h="635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grpSp>
      </p:grpSp>
      <p:pic>
        <p:nvPicPr>
          <p:cNvPr id="1035" name="Picture 11" descr="speedup_cover_heuristic"/>
          <p:cNvPicPr>
            <a:picLocks noChangeAspect="1" noChangeArrowheads="1"/>
          </p:cNvPicPr>
          <p:nvPr/>
        </p:nvPicPr>
        <p:blipFill>
          <a:blip r:embed="rId8">
            <a:extLst>
              <a:ext uri="{28A0092B-C50C-407E-A947-70E740481C1C}">
                <a14:useLocalDpi xmlns:a14="http://schemas.microsoft.com/office/drawing/2010/main" val="0"/>
              </a:ext>
            </a:extLst>
          </a:blip>
          <a:srcRect l="3909" t="3819" r="2597" b="2777"/>
          <a:stretch>
            <a:fillRect/>
          </a:stretch>
        </p:blipFill>
        <p:spPr bwMode="auto">
          <a:xfrm>
            <a:off x="16465823" y="8731556"/>
            <a:ext cx="12682614" cy="11149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3" name="表 52"/>
          <p:cNvGraphicFramePr>
            <a:graphicFrameLocks noGrp="1"/>
          </p:cNvGraphicFramePr>
          <p:nvPr>
            <p:extLst>
              <p:ext uri="{D42A27DB-BD31-4B8C-83A1-F6EECF244321}">
                <p14:modId xmlns:p14="http://schemas.microsoft.com/office/powerpoint/2010/main" val="2623568404"/>
              </p:ext>
            </p:extLst>
          </p:nvPr>
        </p:nvGraphicFramePr>
        <p:xfrm>
          <a:off x="16568166" y="31543871"/>
          <a:ext cx="5937550" cy="3497136"/>
        </p:xfrm>
        <a:graphic>
          <a:graphicData uri="http://schemas.openxmlformats.org/drawingml/2006/table">
            <a:tbl>
              <a:tblPr firstRow="1" firstCol="1" bandRow="1">
                <a:tableStyleId>{00A15C55-8517-42AA-B614-E9B94910E393}</a:tableStyleId>
              </a:tblPr>
              <a:tblGrid>
                <a:gridCol w="1562513">
                  <a:extLst>
                    <a:ext uri="{9D8B030D-6E8A-4147-A177-3AD203B41FA5}">
                      <a16:colId xmlns:a16="http://schemas.microsoft.com/office/drawing/2014/main" val="20000"/>
                    </a:ext>
                  </a:extLst>
                </a:gridCol>
                <a:gridCol w="1556083">
                  <a:extLst>
                    <a:ext uri="{9D8B030D-6E8A-4147-A177-3AD203B41FA5}">
                      <a16:colId xmlns:a16="http://schemas.microsoft.com/office/drawing/2014/main" val="20001"/>
                    </a:ext>
                  </a:extLst>
                </a:gridCol>
                <a:gridCol w="1481494">
                  <a:extLst>
                    <a:ext uri="{9D8B030D-6E8A-4147-A177-3AD203B41FA5}">
                      <a16:colId xmlns:a16="http://schemas.microsoft.com/office/drawing/2014/main" val="20002"/>
                    </a:ext>
                  </a:extLst>
                </a:gridCol>
                <a:gridCol w="1337460">
                  <a:extLst>
                    <a:ext uri="{9D8B030D-6E8A-4147-A177-3AD203B41FA5}">
                      <a16:colId xmlns:a16="http://schemas.microsoft.com/office/drawing/2014/main" val="20003"/>
                    </a:ext>
                  </a:extLst>
                </a:gridCol>
              </a:tblGrid>
              <a:tr h="774154">
                <a:tc>
                  <a:txBody>
                    <a:bodyPr/>
                    <a:lstStyle/>
                    <a:p>
                      <a:pPr algn="ctr">
                        <a:spcAft>
                          <a:spcPts val="0"/>
                        </a:spcAft>
                      </a:pPr>
                      <a:r>
                        <a:rPr lang="en-US" sz="2100" b="0" dirty="0">
                          <a:effectLst/>
                        </a:rPr>
                        <a:t> </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1800" b="0" dirty="0">
                          <a:effectLst/>
                        </a:rPr>
                        <a:t>CH</a:t>
                      </a:r>
                      <a:r>
                        <a:rPr lang="ja-JP" sz="1800" b="0" dirty="0">
                          <a:effectLst/>
                        </a:rPr>
                        <a:t>法</a:t>
                      </a:r>
                      <a:r>
                        <a:rPr lang="en-US" sz="1800" b="0" dirty="0">
                          <a:effectLst/>
                        </a:rPr>
                        <a:t>(s)</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ja-JP" sz="1800" b="0" dirty="0">
                          <a:effectLst/>
                        </a:rPr>
                        <a:t>提案手</a:t>
                      </a:r>
                      <a:r>
                        <a:rPr lang="en-US" sz="1800" b="0" dirty="0">
                          <a:effectLst/>
                        </a:rPr>
                        <a:t>(s)</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ja-JP" sz="1800" b="0" dirty="0">
                          <a:effectLst/>
                        </a:rPr>
                        <a:t>高速化の割合 </a:t>
                      </a:r>
                      <a:r>
                        <a:rPr lang="en-US" sz="1800" b="0" dirty="0">
                          <a:effectLst/>
                        </a:rPr>
                        <a:t>(%)</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extLst>
                  <a:ext uri="{0D108BD9-81ED-4DB2-BD59-A6C34878D82A}">
                    <a16:rowId xmlns:a16="http://schemas.microsoft.com/office/drawing/2014/main" val="10000"/>
                  </a:ext>
                </a:extLst>
              </a:tr>
              <a:tr h="926868">
                <a:tc>
                  <a:txBody>
                    <a:bodyPr/>
                    <a:lstStyle/>
                    <a:p>
                      <a:pPr algn="ctr" fontAlgn="auto">
                        <a:spcAft>
                          <a:spcPts val="0"/>
                        </a:spcAft>
                      </a:pPr>
                      <a:r>
                        <a:rPr lang="en-US" sz="1800" b="0" dirty="0">
                          <a:effectLst/>
                        </a:rPr>
                        <a:t>Vacancy map (10x10)</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effectLst/>
                        </a:rPr>
                        <a:t>0.000513</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effectLst/>
                        </a:rPr>
                        <a:t>0.000471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solidFill>
                            <a:srgbClr val="FF0000"/>
                          </a:solidFill>
                          <a:effectLst/>
                        </a:rPr>
                        <a:t>8.054%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extLst>
                  <a:ext uri="{0D108BD9-81ED-4DB2-BD59-A6C34878D82A}">
                    <a16:rowId xmlns:a16="http://schemas.microsoft.com/office/drawing/2014/main" val="10001"/>
                  </a:ext>
                </a:extLst>
              </a:tr>
              <a:tr h="926868">
                <a:tc>
                  <a:txBody>
                    <a:bodyPr/>
                    <a:lstStyle/>
                    <a:p>
                      <a:pPr algn="ctr" fontAlgn="auto">
                        <a:spcAft>
                          <a:spcPts val="0"/>
                        </a:spcAft>
                      </a:pPr>
                      <a:r>
                        <a:rPr lang="en-US" sz="1800" b="0" dirty="0">
                          <a:effectLst/>
                        </a:rPr>
                        <a:t>Homemade map (12x10)</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effectLst/>
                        </a:rPr>
                        <a:t>0.000331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effectLst/>
                        </a:rPr>
                        <a:t>0.000324</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solidFill>
                            <a:srgbClr val="FF0000"/>
                          </a:solidFill>
                          <a:effectLst/>
                        </a:rPr>
                        <a:t>2.264%</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extLst>
                  <a:ext uri="{0D108BD9-81ED-4DB2-BD59-A6C34878D82A}">
                    <a16:rowId xmlns:a16="http://schemas.microsoft.com/office/drawing/2014/main" val="10002"/>
                  </a:ext>
                </a:extLst>
              </a:tr>
              <a:tr h="869246">
                <a:tc>
                  <a:txBody>
                    <a:bodyPr/>
                    <a:lstStyle/>
                    <a:p>
                      <a:pPr algn="ctr" fontAlgn="auto">
                        <a:spcAft>
                          <a:spcPts val="0"/>
                        </a:spcAft>
                      </a:pPr>
                      <a:r>
                        <a:rPr lang="en-US" sz="1800" b="0" dirty="0">
                          <a:effectLst/>
                        </a:rPr>
                        <a:t>Maze map</a:t>
                      </a:r>
                      <a:endParaRPr lang="ja-JP" sz="1800" b="0" dirty="0">
                        <a:effectLst/>
                      </a:endParaRPr>
                    </a:p>
                    <a:p>
                      <a:pPr algn="ctr" fontAlgn="auto">
                        <a:spcAft>
                          <a:spcPts val="0"/>
                        </a:spcAft>
                      </a:pPr>
                      <a:r>
                        <a:rPr lang="en-US" sz="1800" b="0" dirty="0">
                          <a:effectLst/>
                        </a:rPr>
                        <a:t>(40x40)</a:t>
                      </a:r>
                      <a:endParaRPr lang="ja-JP" sz="18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effectLst/>
                        </a:rPr>
                        <a:t>0.004877</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effectLst/>
                        </a:rPr>
                        <a:t>0.004751</a:t>
                      </a:r>
                      <a:endParaRPr lang="ja-JP" sz="2100" b="0" dirty="0">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tc>
                  <a:txBody>
                    <a:bodyPr/>
                    <a:lstStyle/>
                    <a:p>
                      <a:pPr algn="ctr" fontAlgn="auto">
                        <a:spcAft>
                          <a:spcPts val="0"/>
                        </a:spcAft>
                      </a:pPr>
                      <a:r>
                        <a:rPr lang="en-US" sz="2100" b="0" dirty="0">
                          <a:solidFill>
                            <a:srgbClr val="FF0000"/>
                          </a:solidFill>
                          <a:effectLst/>
                        </a:rPr>
                        <a:t>2.586%</a:t>
                      </a:r>
                      <a:endParaRPr lang="ja-JP" sz="2100" b="0" dirty="0">
                        <a:solidFill>
                          <a:srgbClr val="FF0000"/>
                        </a:solidFill>
                        <a:effectLst/>
                        <a:latin typeface="ＭＳ 明朝" panose="02020609040205080304" pitchFamily="17" charset="-128"/>
                        <a:ea typeface="ＭＳ 明朝" panose="02020609040205080304" pitchFamily="17" charset="-128"/>
                        <a:cs typeface="Times New Roman" panose="02020603050405020304" pitchFamily="18" charset="0"/>
                      </a:endParaRPr>
                    </a:p>
                  </a:txBody>
                  <a:tcPr marL="138890" marR="138890" marT="0" marB="0" anchor="ctr"/>
                </a:tc>
                <a:extLst>
                  <a:ext uri="{0D108BD9-81ED-4DB2-BD59-A6C34878D82A}">
                    <a16:rowId xmlns:a16="http://schemas.microsoft.com/office/drawing/2014/main" val="10003"/>
                  </a:ext>
                </a:extLst>
              </a:tr>
            </a:tbl>
          </a:graphicData>
        </a:graphic>
      </p:graphicFrame>
      <p:pic>
        <p:nvPicPr>
          <p:cNvPr id="54" name="図 53"/>
          <p:cNvPicPr>
            <a:picLocks noChangeAspect="1"/>
          </p:cNvPicPr>
          <p:nvPr/>
        </p:nvPicPr>
        <p:blipFill>
          <a:blip r:embed="rId9"/>
          <a:stretch>
            <a:fillRect/>
          </a:stretch>
        </p:blipFill>
        <p:spPr>
          <a:xfrm>
            <a:off x="22583574" y="30990336"/>
            <a:ext cx="6647978" cy="4417960"/>
          </a:xfrm>
          <a:prstGeom prst="rect">
            <a:avLst/>
          </a:prstGeom>
        </p:spPr>
      </p:pic>
      <p:sp>
        <p:nvSpPr>
          <p:cNvPr id="55" name="正方形/長方形 54"/>
          <p:cNvSpPr/>
          <p:nvPr/>
        </p:nvSpPr>
        <p:spPr>
          <a:xfrm>
            <a:off x="18020307" y="31146057"/>
            <a:ext cx="3602688" cy="369332"/>
          </a:xfrm>
          <a:prstGeom prst="rect">
            <a:avLst/>
          </a:prstGeom>
        </p:spPr>
        <p:txBody>
          <a:bodyPr wrap="square">
            <a:spAutoFit/>
          </a:bodyPr>
          <a:lstStyle/>
          <a:p>
            <a:r>
              <a:rPr lang="en-US" altLang="ja-JP" sz="1800" b="1" dirty="0">
                <a:latin typeface="メイリオ" panose="020B0604030504040204" pitchFamily="50" charset="-128"/>
                <a:ea typeface="メイリオ" panose="020B0604030504040204" pitchFamily="50" charset="-128"/>
              </a:rPr>
              <a:t>CH</a:t>
            </a:r>
            <a:r>
              <a:rPr lang="ja-JP" altLang="ja-JP" sz="1800" b="1" dirty="0">
                <a:latin typeface="メイリオ" panose="020B0604030504040204" pitchFamily="50" charset="-128"/>
                <a:ea typeface="メイリオ" panose="020B0604030504040204" pitchFamily="50" charset="-128"/>
                <a:cs typeface="Times New Roman" panose="02020603050405020304" pitchFamily="18" charset="0"/>
              </a:rPr>
              <a:t>法と提案手法の比較実験</a:t>
            </a:r>
            <a:endParaRPr lang="ja-JP" altLang="en-US" sz="1800" b="1" dirty="0">
              <a:latin typeface="メイリオ" panose="020B0604030504040204" pitchFamily="50" charset="-128"/>
              <a:ea typeface="メイリオ" panose="020B0604030504040204" pitchFamily="50" charset="-128"/>
            </a:endParaRPr>
          </a:p>
        </p:txBody>
      </p:sp>
      <p:sp>
        <p:nvSpPr>
          <p:cNvPr id="59" name="正方形/長方形 58"/>
          <p:cNvSpPr/>
          <p:nvPr/>
        </p:nvSpPr>
        <p:spPr>
          <a:xfrm>
            <a:off x="16469506" y="7830120"/>
            <a:ext cx="10621819" cy="707886"/>
          </a:xfrm>
          <a:prstGeom prst="rect">
            <a:avLst/>
          </a:prstGeom>
        </p:spPr>
        <p:txBody>
          <a:bodyPr wrap="none">
            <a:spAutoFit/>
          </a:bodyPr>
          <a:lstStyle/>
          <a:p>
            <a:pPr marL="571500" indent="-571500">
              <a:buFont typeface="Wingdings" panose="05000000000000000000" pitchFamily="2" charset="2"/>
              <a:buChar char="l"/>
            </a:pP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計算量が多い </a:t>
            </a:r>
            <a:r>
              <a:rPr lang="en-US" altLang="ja-JP" sz="4000" dirty="0">
                <a:latin typeface="Times New Roman" panose="02020603050405020304" pitchFamily="18" charset="0"/>
                <a:ea typeface="ＭＳ 明朝" panose="02020609040205080304" pitchFamily="17" charset="-128"/>
                <a:cs typeface="Times New Roman" panose="02020603050405020304" pitchFamily="18" charset="0"/>
              </a:rPr>
              <a:t>- </a:t>
            </a:r>
            <a:r>
              <a:rPr lang="ja-JP" altLang="ja-JP" sz="4000" dirty="0">
                <a:latin typeface="Times New Roman" panose="02020603050405020304" pitchFamily="18" charset="0"/>
                <a:ea typeface="ＭＳ 明朝" panose="02020609040205080304" pitchFamily="17" charset="-128"/>
                <a:cs typeface="Times New Roman" panose="02020603050405020304" pitchFamily="18" charset="0"/>
              </a:rPr>
              <a:t>高速な</a:t>
            </a:r>
            <a:r>
              <a:rPr lang="en-US" altLang="ja-JP" sz="4000" dirty="0">
                <a:latin typeface="Times New Roman" panose="02020603050405020304" pitchFamily="18" charset="0"/>
                <a:ea typeface="ＭＳ 明朝" panose="02020609040205080304" pitchFamily="17" charset="-128"/>
              </a:rPr>
              <a:t>CH</a:t>
            </a:r>
            <a:r>
              <a:rPr lang="ja-JP" altLang="ja-JP" sz="4000" dirty="0">
                <a:latin typeface="Times New Roman" panose="02020603050405020304" pitchFamily="18" charset="0"/>
                <a:ea typeface="ＭＳ 明朝" panose="02020609040205080304" pitchFamily="17" charset="-128"/>
                <a:cs typeface="Times New Roman" panose="02020603050405020304" pitchFamily="18" charset="0"/>
              </a:rPr>
              <a:t>のフローチャート</a:t>
            </a:r>
            <a:endParaRPr lang="ja-JP" altLang="en-US" sz="4000" dirty="0"/>
          </a:p>
        </p:txBody>
      </p:sp>
      <p:sp>
        <p:nvSpPr>
          <p:cNvPr id="132" name="正方形/長方形 131"/>
          <p:cNvSpPr/>
          <p:nvPr/>
        </p:nvSpPr>
        <p:spPr>
          <a:xfrm>
            <a:off x="16469506" y="20294108"/>
            <a:ext cx="4632615" cy="707886"/>
          </a:xfrm>
          <a:prstGeom prst="rect">
            <a:avLst/>
          </a:prstGeom>
        </p:spPr>
        <p:txBody>
          <a:bodyPr wrap="none">
            <a:spAutoFit/>
          </a:bodyPr>
          <a:lstStyle/>
          <a:p>
            <a:pPr marL="571500" indent="-571500">
              <a:buFont typeface="Wingdings" panose="05000000000000000000" pitchFamily="2" charset="2"/>
              <a:buChar char="l"/>
            </a:pPr>
            <a:r>
              <a:rPr lang="en-US" altLang="ja-JP" sz="4000" dirty="0">
                <a:latin typeface="Times New Roman" panose="02020603050405020304" pitchFamily="18" charset="0"/>
                <a:ea typeface="ＭＳ 明朝" panose="02020609040205080304" pitchFamily="17" charset="-128"/>
                <a:cs typeface="Times New Roman" panose="02020603050405020304" pitchFamily="18" charset="0"/>
              </a:rPr>
              <a:t>Tie-Breaking </a:t>
            </a: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問題</a:t>
            </a:r>
            <a:endParaRPr lang="ja-JP" altLang="en-US" sz="4000" dirty="0"/>
          </a:p>
        </p:txBody>
      </p:sp>
      <p:sp>
        <p:nvSpPr>
          <p:cNvPr id="133" name="正方形/長方形 132"/>
          <p:cNvSpPr/>
          <p:nvPr/>
        </p:nvSpPr>
        <p:spPr>
          <a:xfrm>
            <a:off x="1976788" y="23276470"/>
            <a:ext cx="4585871" cy="707886"/>
          </a:xfrm>
          <a:prstGeom prst="rect">
            <a:avLst/>
          </a:prstGeom>
        </p:spPr>
        <p:txBody>
          <a:bodyPr wrap="none">
            <a:spAutoFit/>
          </a:bodyPr>
          <a:lstStyle/>
          <a:p>
            <a:pPr marL="571500" indent="-571500">
              <a:buFont typeface="Wingdings" panose="05000000000000000000" pitchFamily="2" charset="2"/>
              <a:buChar char="l"/>
            </a:pPr>
            <a:r>
              <a:rPr lang="en-US" altLang="ja-JP" sz="4000" dirty="0">
                <a:latin typeface="Times New Roman" panose="02020603050405020304" pitchFamily="18" charset="0"/>
                <a:ea typeface="ＭＳ 明朝" panose="02020609040205080304" pitchFamily="17" charset="-128"/>
                <a:cs typeface="Times New Roman" panose="02020603050405020304" pitchFamily="18" charset="0"/>
              </a:rPr>
              <a:t>Cover-heuristic </a:t>
            </a: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法</a:t>
            </a:r>
            <a:endParaRPr lang="ja-JP" altLang="en-US" sz="4000" dirty="0"/>
          </a:p>
        </p:txBody>
      </p:sp>
      <p:sp>
        <p:nvSpPr>
          <p:cNvPr id="76" name="正方形/長方形 75"/>
          <p:cNvSpPr/>
          <p:nvPr/>
        </p:nvSpPr>
        <p:spPr>
          <a:xfrm>
            <a:off x="1869625" y="34106876"/>
            <a:ext cx="2300630" cy="707886"/>
          </a:xfrm>
          <a:prstGeom prst="rect">
            <a:avLst/>
          </a:prstGeom>
        </p:spPr>
        <p:txBody>
          <a:bodyPr wrap="none">
            <a:spAutoFit/>
          </a:bodyPr>
          <a:lstStyle/>
          <a:p>
            <a:pPr marL="571500" indent="-571500">
              <a:buFont typeface="Wingdings" panose="05000000000000000000" pitchFamily="2" charset="2"/>
              <a:buChar char="l"/>
            </a:pP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問題点</a:t>
            </a:r>
            <a:endParaRPr lang="ja-JP" altLang="en-US" sz="4000" dirty="0"/>
          </a:p>
        </p:txBody>
      </p:sp>
      <p:pic>
        <p:nvPicPr>
          <p:cNvPr id="2" name="図 1"/>
          <p:cNvPicPr>
            <a:picLocks noChangeAspect="1"/>
          </p:cNvPicPr>
          <p:nvPr/>
        </p:nvPicPr>
        <p:blipFill>
          <a:blip r:embed="rId10"/>
          <a:stretch>
            <a:fillRect/>
          </a:stretch>
        </p:blipFill>
        <p:spPr>
          <a:xfrm>
            <a:off x="2664998" y="34910411"/>
            <a:ext cx="2924175" cy="2933700"/>
          </a:xfrm>
          <a:prstGeom prst="rect">
            <a:avLst/>
          </a:prstGeom>
        </p:spPr>
      </p:pic>
      <p:pic>
        <p:nvPicPr>
          <p:cNvPr id="3" name="図 2"/>
          <p:cNvPicPr>
            <a:picLocks noChangeAspect="1"/>
          </p:cNvPicPr>
          <p:nvPr/>
        </p:nvPicPr>
        <p:blipFill>
          <a:blip r:embed="rId11"/>
          <a:stretch>
            <a:fillRect/>
          </a:stretch>
        </p:blipFill>
        <p:spPr>
          <a:xfrm>
            <a:off x="6761186" y="34996136"/>
            <a:ext cx="2838450" cy="2847975"/>
          </a:xfrm>
          <a:prstGeom prst="rect">
            <a:avLst/>
          </a:prstGeom>
        </p:spPr>
      </p:pic>
      <p:pic>
        <p:nvPicPr>
          <p:cNvPr id="4" name="図 3"/>
          <p:cNvPicPr>
            <a:picLocks noChangeAspect="1"/>
          </p:cNvPicPr>
          <p:nvPr/>
        </p:nvPicPr>
        <p:blipFill>
          <a:blip r:embed="rId12"/>
          <a:stretch>
            <a:fillRect/>
          </a:stretch>
        </p:blipFill>
        <p:spPr>
          <a:xfrm>
            <a:off x="10676856" y="34990573"/>
            <a:ext cx="2866164" cy="2853538"/>
          </a:xfrm>
          <a:prstGeom prst="rect">
            <a:avLst/>
          </a:prstGeom>
        </p:spPr>
      </p:pic>
      <p:pic>
        <p:nvPicPr>
          <p:cNvPr id="77" name="図 76"/>
          <p:cNvPicPr>
            <a:picLocks noChangeAspect="1"/>
          </p:cNvPicPr>
          <p:nvPr/>
        </p:nvPicPr>
        <p:blipFill>
          <a:blip r:embed="rId12"/>
          <a:stretch>
            <a:fillRect/>
          </a:stretch>
        </p:blipFill>
        <p:spPr>
          <a:xfrm>
            <a:off x="17115601" y="21486988"/>
            <a:ext cx="4100320" cy="4082257"/>
          </a:xfrm>
          <a:prstGeom prst="rect">
            <a:avLst/>
          </a:prstGeom>
        </p:spPr>
      </p:pic>
      <p:sp>
        <p:nvSpPr>
          <p:cNvPr id="10" name="矩形 9"/>
          <p:cNvSpPr/>
          <p:nvPr/>
        </p:nvSpPr>
        <p:spPr>
          <a:xfrm>
            <a:off x="1793086" y="16787079"/>
            <a:ext cx="12799945" cy="2554545"/>
          </a:xfrm>
          <a:prstGeom prst="rect">
            <a:avLst/>
          </a:prstGeom>
        </p:spPr>
        <p:txBody>
          <a:bodyPr wrap="square">
            <a:spAutoFit/>
          </a:bodyPr>
          <a:lstStyle/>
          <a:p>
            <a:r>
              <a:rPr kumimoji="0" lang="ja-JP" altLang="en-US" sz="4000"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　</a:t>
            </a:r>
            <a:r>
              <a:rPr kumimoji="0" lang="ja-JP" altLang="ja-JP" sz="4000" dirty="0">
                <a:solidFill>
                  <a:srgbClr val="222222"/>
                </a:solidFill>
                <a:latin typeface="ＭＳ 明朝" panose="02020609040205080304" pitchFamily="17" charset="-128"/>
                <a:ea typeface="ＭＳ 明朝" panose="02020609040205080304" pitchFamily="17" charset="-128"/>
                <a:cs typeface="Arial" panose="020B0604020202020204" pitchFamily="34" charset="0"/>
              </a:rPr>
              <a:t>ゲームやロボティクスにおける経路探索の一つの定式化された問題として、リアルタイムグリッド環境における単一移動目標を捕獲するマルチエージェントの問題がある。</a:t>
            </a:r>
            <a:endParaRPr lang="en-US" sz="4000" dirty="0"/>
          </a:p>
        </p:txBody>
      </p:sp>
      <p:sp>
        <p:nvSpPr>
          <p:cNvPr id="78" name="正方形/長方形 133"/>
          <p:cNvSpPr/>
          <p:nvPr/>
        </p:nvSpPr>
        <p:spPr>
          <a:xfrm>
            <a:off x="16465823" y="28978956"/>
            <a:ext cx="12447638" cy="1938992"/>
          </a:xfrm>
          <a:prstGeom prst="rect">
            <a:avLst/>
          </a:prstGeom>
        </p:spPr>
        <p:txBody>
          <a:bodyPr wrap="none">
            <a:spAutoFit/>
          </a:bodyPr>
          <a:lstStyle/>
          <a:p>
            <a:pPr marL="571500" indent="-571500">
              <a:lnSpc>
                <a:spcPct val="150000"/>
              </a:lnSpc>
              <a:buFont typeface="Wingdings" panose="05000000000000000000" pitchFamily="2" charset="2"/>
              <a:buChar char="l"/>
            </a:pPr>
            <a:r>
              <a:rPr lang="en-US" altLang="ja-JP" sz="4000" dirty="0">
                <a:latin typeface="Times New Roman" panose="02020603050405020304" pitchFamily="18" charset="0"/>
                <a:ea typeface="ＭＳ 明朝" panose="02020609040205080304" pitchFamily="17" charset="-128"/>
                <a:cs typeface="Times New Roman" panose="02020603050405020304" pitchFamily="18" charset="0"/>
              </a:rPr>
              <a:t>CH</a:t>
            </a: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と提案手法の比較実験・提案手法と</a:t>
            </a:r>
            <a:r>
              <a:rPr lang="en-US" altLang="ja-JP" sz="4000" dirty="0">
                <a:latin typeface="Times New Roman" panose="02020603050405020304" pitchFamily="18" charset="0"/>
                <a:ea typeface="ＭＳ 明朝" panose="02020609040205080304" pitchFamily="17" charset="-128"/>
                <a:cs typeface="Times New Roman" panose="02020603050405020304" pitchFamily="18" charset="0"/>
              </a:rPr>
              <a:t>A star</a:t>
            </a: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の比較</a:t>
            </a:r>
            <a:endParaRPr lang="en-US" altLang="ja-JP" sz="4000" dirty="0">
              <a:latin typeface="Times New Roman" panose="02020603050405020304" pitchFamily="18" charset="0"/>
              <a:ea typeface="ＭＳ 明朝" panose="02020609040205080304" pitchFamily="17" charset="-128"/>
              <a:cs typeface="Times New Roman" panose="02020603050405020304" pitchFamily="18" charset="0"/>
            </a:endParaRPr>
          </a:p>
          <a:p>
            <a:pPr marL="571500" indent="-571500">
              <a:lnSpc>
                <a:spcPct val="150000"/>
              </a:lnSpc>
              <a:buFont typeface="Wingdings" panose="05000000000000000000" pitchFamily="2" charset="2"/>
              <a:buChar char="l"/>
            </a:pP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実験環境：</a:t>
            </a:r>
            <a:r>
              <a:rPr lang="en-US" altLang="ja-JP" sz="4000" dirty="0">
                <a:latin typeface="Times New Roman" panose="02020603050405020304" pitchFamily="18" charset="0"/>
                <a:ea typeface="ＭＳ 明朝" panose="02020609040205080304" pitchFamily="17" charset="-128"/>
                <a:cs typeface="Times New Roman" panose="02020603050405020304" pitchFamily="18" charset="0"/>
              </a:rPr>
              <a:t>Ubuntu 16.04 Inter Core i7-4790 Python 2.7</a:t>
            </a:r>
            <a:endParaRPr lang="ja-JP" altLang="en-US" sz="4000" dirty="0"/>
          </a:p>
        </p:txBody>
      </p:sp>
      <p:sp>
        <p:nvSpPr>
          <p:cNvPr id="79" name="正方形/長方形 133"/>
          <p:cNvSpPr/>
          <p:nvPr/>
        </p:nvSpPr>
        <p:spPr>
          <a:xfrm>
            <a:off x="16465823" y="37844111"/>
            <a:ext cx="10083210" cy="3785652"/>
          </a:xfrm>
          <a:prstGeom prst="rect">
            <a:avLst/>
          </a:prstGeom>
        </p:spPr>
        <p:txBody>
          <a:bodyPr wrap="none">
            <a:spAutoFit/>
          </a:bodyPr>
          <a:lstStyle/>
          <a:p>
            <a:pPr marL="571500" indent="-571500">
              <a:lnSpc>
                <a:spcPct val="150000"/>
              </a:lnSpc>
              <a:buFont typeface="Wingdings" panose="05000000000000000000" pitchFamily="2" charset="2"/>
              <a:buChar char="l"/>
            </a:pP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より高速の手法</a:t>
            </a:r>
            <a:endParaRPr lang="en-US" altLang="ja-JP" sz="4000" dirty="0">
              <a:latin typeface="Times New Roman" panose="02020603050405020304" pitchFamily="18" charset="0"/>
              <a:ea typeface="ＭＳ 明朝" panose="02020609040205080304" pitchFamily="17" charset="-128"/>
              <a:cs typeface="Times New Roman" panose="02020603050405020304" pitchFamily="18" charset="0"/>
            </a:endParaRPr>
          </a:p>
          <a:p>
            <a:pPr marL="571500" indent="-571500">
              <a:lnSpc>
                <a:spcPct val="150000"/>
              </a:lnSpc>
              <a:buFont typeface="Wingdings" panose="05000000000000000000" pitchFamily="2" charset="2"/>
              <a:buChar char="l"/>
            </a:pPr>
            <a:r>
              <a:rPr lang="en-US" altLang="ja-JP" sz="4000" dirty="0">
                <a:latin typeface="Times New Roman" panose="02020603050405020304" pitchFamily="18" charset="0"/>
                <a:ea typeface="ＭＳ 明朝" panose="02020609040205080304" pitchFamily="17" charset="-128"/>
                <a:cs typeface="Times New Roman" panose="02020603050405020304" pitchFamily="18" charset="0"/>
              </a:rPr>
              <a:t>100x100</a:t>
            </a: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以上のベンチマーク地図</a:t>
            </a:r>
            <a:endParaRPr lang="en-US" altLang="ja-JP" sz="4000" dirty="0">
              <a:latin typeface="Times New Roman" panose="02020603050405020304" pitchFamily="18" charset="0"/>
              <a:ea typeface="ＭＳ 明朝" panose="02020609040205080304" pitchFamily="17" charset="-128"/>
              <a:cs typeface="Times New Roman" panose="02020603050405020304" pitchFamily="18" charset="0"/>
            </a:endParaRPr>
          </a:p>
          <a:p>
            <a:pPr marL="571500" indent="-571500">
              <a:lnSpc>
                <a:spcPct val="150000"/>
              </a:lnSpc>
              <a:buFont typeface="Wingdings" panose="05000000000000000000" pitchFamily="2" charset="2"/>
              <a:buChar char="l"/>
            </a:pP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抽象化 </a:t>
            </a:r>
            <a:r>
              <a:rPr lang="en-US" altLang="ja-JP" sz="4000" dirty="0">
                <a:latin typeface="Times New Roman" panose="02020603050405020304" pitchFamily="18" charset="0"/>
                <a:ea typeface="ＭＳ 明朝" panose="02020609040205080304" pitchFamily="17" charset="-128"/>
                <a:cs typeface="Times New Roman" panose="02020603050405020304" pitchFamily="18" charset="0"/>
              </a:rPr>
              <a:t>(Abstraction)</a:t>
            </a:r>
            <a:r>
              <a:rPr lang="ja-JP" altLang="en-US" sz="4000" dirty="0">
                <a:latin typeface="Times New Roman" panose="02020603050405020304" pitchFamily="18" charset="0"/>
                <a:ea typeface="ＭＳ 明朝" panose="02020609040205080304" pitchFamily="17" charset="-128"/>
                <a:cs typeface="Times New Roman" panose="02020603050405020304" pitchFamily="18" charset="0"/>
              </a:rPr>
              <a:t>と詳細化 </a:t>
            </a:r>
            <a:r>
              <a:rPr lang="en-US" altLang="ja-JP" sz="4000" dirty="0">
                <a:latin typeface="Times New Roman" panose="02020603050405020304" pitchFamily="18" charset="0"/>
                <a:ea typeface="ＭＳ 明朝" panose="02020609040205080304" pitchFamily="17" charset="-128"/>
                <a:cs typeface="Times New Roman" panose="02020603050405020304" pitchFamily="18" charset="0"/>
              </a:rPr>
              <a:t>(Refinement)</a:t>
            </a:r>
          </a:p>
          <a:p>
            <a:pPr marL="571500" indent="-571500">
              <a:lnSpc>
                <a:spcPct val="150000"/>
              </a:lnSpc>
              <a:buFont typeface="Wingdings" panose="05000000000000000000" pitchFamily="2" charset="2"/>
              <a:buChar char="l"/>
            </a:pPr>
            <a:endParaRPr lang="ja-JP" altLang="en-US" sz="4000" dirty="0">
              <a:latin typeface="Times New Roman" panose="02020603050405020304" pitchFamily="18" charset="0"/>
              <a:ea typeface="ＭＳ 明朝" panose="02020609040205080304" pitchFamily="17" charset="-128"/>
              <a:cs typeface="Times New Roman" panose="02020603050405020304" pitchFamily="18" charset="0"/>
            </a:endParaRPr>
          </a:p>
        </p:txBody>
      </p:sp>
      <p:pic>
        <p:nvPicPr>
          <p:cNvPr id="80" name="図 76"/>
          <p:cNvPicPr>
            <a:picLocks noChangeAspect="1"/>
          </p:cNvPicPr>
          <p:nvPr/>
        </p:nvPicPr>
        <p:blipFill>
          <a:blip r:embed="rId12"/>
          <a:stretch>
            <a:fillRect/>
          </a:stretch>
        </p:blipFill>
        <p:spPr>
          <a:xfrm>
            <a:off x="23747328" y="21496474"/>
            <a:ext cx="4100320" cy="4082257"/>
          </a:xfrm>
          <a:prstGeom prst="rect">
            <a:avLst/>
          </a:prstGeom>
        </p:spPr>
      </p:pic>
      <p:sp>
        <p:nvSpPr>
          <p:cNvPr id="11" name="右箭头 10"/>
          <p:cNvSpPr/>
          <p:nvPr/>
        </p:nvSpPr>
        <p:spPr>
          <a:xfrm>
            <a:off x="21780415" y="23071647"/>
            <a:ext cx="1496476" cy="944141"/>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肘形连接符 22"/>
          <p:cNvCxnSpPr/>
          <p:nvPr/>
        </p:nvCxnSpPr>
        <p:spPr>
          <a:xfrm rot="5400000" flipH="1" flipV="1">
            <a:off x="24303083" y="22217835"/>
            <a:ext cx="2557987" cy="2446414"/>
          </a:xfrm>
          <a:prstGeom prst="bentConnector3">
            <a:avLst>
              <a:gd name="adj1" fmla="val 99584"/>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17732275" y="24004397"/>
            <a:ext cx="0" cy="6402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18020307" y="24904454"/>
            <a:ext cx="76550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16662370" y="24904454"/>
            <a:ext cx="69818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17732275" y="25220686"/>
            <a:ext cx="0" cy="7200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20939639" y="22336493"/>
            <a:ext cx="2978231" cy="954107"/>
          </a:xfrm>
          <a:prstGeom prst="rect">
            <a:avLst/>
          </a:prstGeom>
          <a:noFill/>
        </p:spPr>
        <p:txBody>
          <a:bodyPr wrap="square" rtlCol="0">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 star</a:t>
            </a:r>
          </a:p>
          <a:p>
            <a:pPr algn="ctr"/>
            <a:r>
              <a:rPr lang="en-US" sz="2400" dirty="0">
                <a:latin typeface="Times New Roman" panose="02020603050405020304" pitchFamily="18" charset="0"/>
                <a:cs typeface="Times New Roman" panose="02020603050405020304" pitchFamily="18" charset="0"/>
              </a:rPr>
              <a:t>Algorithm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正方形/長方形 3"/>
          <p:cNvSpPr/>
          <p:nvPr/>
        </p:nvSpPr>
        <p:spPr bwMode="auto">
          <a:xfrm>
            <a:off x="500195" y="2643843"/>
            <a:ext cx="28299914" cy="14689632"/>
          </a:xfrm>
          <a:prstGeom prst="rect">
            <a:avLst/>
          </a:prstGeom>
          <a:ln w="19050" cap="flat" cmpd="sng" algn="ctr">
            <a:solidFill>
              <a:srgbClr val="7F7F7F"/>
            </a:solidFill>
            <a:prstDash val="dash"/>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lstStyle/>
          <a:p>
            <a:pPr>
              <a:defRPr/>
            </a:pPr>
            <a:r>
              <a:rPr lang="ja-JP" altLang="en-US" sz="4400" dirty="0">
                <a:solidFill>
                  <a:schemeClr val="tx1"/>
                </a:solidFill>
                <a:latin typeface="ＭＳ ゴシック" pitchFamily="-110" charset="-128"/>
                <a:ea typeface="ＭＳ ゴシック" pitchFamily="-110" charset="-128"/>
              </a:rPr>
              <a:t>注意事項</a:t>
            </a:r>
            <a:endParaRPr lang="en-US" altLang="ja-JP" sz="4400" dirty="0">
              <a:solidFill>
                <a:schemeClr val="tx1"/>
              </a:solidFill>
              <a:latin typeface="ＭＳ ゴシック" pitchFamily="-110" charset="-128"/>
              <a:ea typeface="ＭＳ ゴシック" pitchFamily="-110" charset="-128"/>
            </a:endParaRPr>
          </a:p>
          <a:p>
            <a:pPr>
              <a:defRPr/>
            </a:pPr>
            <a:endParaRPr lang="en-US" altLang="ja-JP" sz="4400" dirty="0">
              <a:solidFill>
                <a:schemeClr val="tx1"/>
              </a:solidFill>
              <a:latin typeface="ＭＳ ゴシック" pitchFamily="-110" charset="-128"/>
              <a:ea typeface="ＭＳ ゴシック" pitchFamily="-110" charset="-128"/>
            </a:endParaRPr>
          </a:p>
          <a:p>
            <a:pPr>
              <a:defRPr/>
            </a:pPr>
            <a:r>
              <a:rPr lang="ja-JP" altLang="en-US" sz="4400" dirty="0">
                <a:solidFill>
                  <a:schemeClr val="tx1"/>
                </a:solidFill>
                <a:latin typeface="ＭＳ ゴシック" pitchFamily="-110" charset="-128"/>
                <a:ea typeface="ＭＳ ゴシック" pitchFamily="-110" charset="-128"/>
              </a:rPr>
              <a:t>・</a:t>
            </a:r>
            <a:r>
              <a:rPr lang="en-US" altLang="ja-JP" sz="4400" dirty="0">
                <a:solidFill>
                  <a:schemeClr val="tx1"/>
                </a:solidFill>
                <a:latin typeface="ＭＳ ゴシック" pitchFamily="-110" charset="-128"/>
                <a:ea typeface="ＭＳ ゴシック" pitchFamily="-110" charset="-128"/>
              </a:rPr>
              <a:t>A</a:t>
            </a:r>
            <a:r>
              <a:rPr lang="ja-JP" altLang="en-US" sz="4400" dirty="0">
                <a:solidFill>
                  <a:schemeClr val="tx1"/>
                </a:solidFill>
                <a:latin typeface="ＭＳ ゴシック" pitchFamily="-110" charset="-128"/>
                <a:ea typeface="ＭＳ ゴシック" pitchFamily="-110" charset="-128"/>
              </a:rPr>
              <a:t>０サイズです</a:t>
            </a:r>
            <a:endParaRPr lang="en-US" altLang="ja-JP" sz="4400" dirty="0">
              <a:solidFill>
                <a:schemeClr val="tx1"/>
              </a:solidFill>
              <a:latin typeface="ＭＳ ゴシック" pitchFamily="-110" charset="-128"/>
              <a:ea typeface="ＭＳ ゴシック" pitchFamily="-110" charset="-128"/>
            </a:endParaRPr>
          </a:p>
          <a:p>
            <a:pPr>
              <a:defRPr/>
            </a:pPr>
            <a:endParaRPr lang="en-US" altLang="ja-JP" sz="4400" dirty="0">
              <a:solidFill>
                <a:schemeClr val="tx1"/>
              </a:solidFill>
              <a:effectLst/>
              <a:latin typeface="ＭＳ ゴシック" pitchFamily="-110" charset="-128"/>
              <a:ea typeface="ＭＳ ゴシック" pitchFamily="-110" charset="-128"/>
            </a:endParaRPr>
          </a:p>
          <a:p>
            <a:pPr>
              <a:defRPr/>
            </a:pPr>
            <a:r>
              <a:rPr lang="ja-JP" altLang="en-US" sz="4400" dirty="0">
                <a:solidFill>
                  <a:schemeClr val="tx1"/>
                </a:solidFill>
                <a:effectLst/>
                <a:latin typeface="ＭＳ ゴシック" pitchFamily="-110" charset="-128"/>
                <a:ea typeface="ＭＳ ゴシック" pitchFamily="-110" charset="-128"/>
              </a:rPr>
              <a:t>・仕様推奨フォント</a:t>
            </a:r>
            <a:endParaRPr lang="en-US" altLang="ja-JP" sz="4400" dirty="0">
              <a:solidFill>
                <a:schemeClr val="tx1"/>
              </a:solidFill>
              <a:effectLst/>
              <a:latin typeface="ＭＳ ゴシック" pitchFamily="-110" charset="-128"/>
              <a:ea typeface="ＭＳ ゴシック" pitchFamily="-110" charset="-128"/>
            </a:endParaRPr>
          </a:p>
          <a:p>
            <a:pPr>
              <a:defRPr/>
            </a:pPr>
            <a:r>
              <a:rPr lang="en-US" altLang="ja-JP" sz="4400" dirty="0">
                <a:solidFill>
                  <a:schemeClr val="tx1"/>
                </a:solidFill>
                <a:effectLst/>
                <a:latin typeface="ＭＳ ゴシック" pitchFamily="-110" charset="-128"/>
                <a:ea typeface="ＭＳ ゴシック" pitchFamily="-110" charset="-128"/>
              </a:rPr>
              <a:t>　</a:t>
            </a:r>
            <a:r>
              <a:rPr lang="ja-JP" altLang="en-US" sz="4400" dirty="0">
                <a:solidFill>
                  <a:schemeClr val="tx1"/>
                </a:solidFill>
                <a:effectLst/>
                <a:latin typeface="ＭＳ ゴシック" pitchFamily="-110" charset="-128"/>
                <a:ea typeface="ＭＳ ゴシック" pitchFamily="-110" charset="-128"/>
              </a:rPr>
              <a:t>和文：</a:t>
            </a:r>
            <a:r>
              <a:rPr lang="en-US" altLang="ja-JP" sz="4400" dirty="0">
                <a:solidFill>
                  <a:schemeClr val="tx1"/>
                </a:solidFill>
                <a:effectLst/>
                <a:latin typeface="ＭＳ ゴシック" pitchFamily="-110" charset="-128"/>
                <a:ea typeface="ＭＳ ゴシック" pitchFamily="-110" charset="-128"/>
              </a:rPr>
              <a:t>MS</a:t>
            </a:r>
            <a:r>
              <a:rPr lang="ja-JP" altLang="en-US" sz="4400" dirty="0">
                <a:solidFill>
                  <a:schemeClr val="tx1"/>
                </a:solidFill>
                <a:effectLst/>
                <a:latin typeface="ＭＳ ゴシック" pitchFamily="-110" charset="-128"/>
                <a:ea typeface="ＭＳ ゴシック" pitchFamily="-110" charset="-128"/>
              </a:rPr>
              <a:t>ゴシック</a:t>
            </a:r>
            <a:r>
              <a:rPr lang="ja-JP" altLang="en-US" sz="4400" dirty="0">
                <a:solidFill>
                  <a:schemeClr val="tx1"/>
                </a:solidFill>
                <a:latin typeface="ＭＳ ゴシック" pitchFamily="-110" charset="-128"/>
                <a:ea typeface="ＭＳ ゴシック" pitchFamily="-110" charset="-128"/>
              </a:rPr>
              <a:t>，</a:t>
            </a:r>
            <a:r>
              <a:rPr lang="en-US" altLang="ja-JP" sz="4400" dirty="0">
                <a:solidFill>
                  <a:schemeClr val="tx1"/>
                </a:solidFill>
                <a:latin typeface="ＭＳ ゴシック" pitchFamily="-110" charset="-128"/>
                <a:ea typeface="ＭＳ ゴシック" pitchFamily="-110" charset="-128"/>
              </a:rPr>
              <a:t>MS</a:t>
            </a:r>
            <a:r>
              <a:rPr lang="ja-JP" altLang="en-US" sz="4400" dirty="0">
                <a:solidFill>
                  <a:schemeClr val="tx1"/>
                </a:solidFill>
                <a:latin typeface="ＭＳ ゴシック" pitchFamily="-110" charset="-128"/>
                <a:ea typeface="ＭＳ ゴシック" pitchFamily="-110" charset="-128"/>
              </a:rPr>
              <a:t>明朝</a:t>
            </a:r>
            <a:r>
              <a:rPr lang="ja-JP" altLang="en-US" sz="4400" dirty="0">
                <a:solidFill>
                  <a:schemeClr val="tx1"/>
                </a:solidFill>
                <a:effectLst/>
                <a:latin typeface="ＭＳ ゴシック" pitchFamily="-110" charset="-128"/>
                <a:ea typeface="ＭＳ ゴシック" pitchFamily="-110" charset="-128"/>
              </a:rPr>
              <a:t>（等幅フォントを利用下さい）、英文：</a:t>
            </a:r>
            <a:r>
              <a:rPr lang="en-US" altLang="ja-JP" sz="4400" dirty="0">
                <a:solidFill>
                  <a:schemeClr val="tx1"/>
                </a:solidFill>
                <a:effectLst/>
                <a:latin typeface="ＭＳ ゴシック" pitchFamily="-110" charset="-128"/>
                <a:ea typeface="ＭＳ ゴシック" pitchFamily="-110" charset="-128"/>
              </a:rPr>
              <a:t>Arial</a:t>
            </a:r>
            <a:r>
              <a:rPr lang="ja-JP" altLang="en-US" sz="4400" dirty="0" err="1">
                <a:solidFill>
                  <a:schemeClr val="tx1"/>
                </a:solidFill>
                <a:effectLst/>
                <a:latin typeface="ＭＳ ゴシック" pitchFamily="-110" charset="-128"/>
                <a:ea typeface="ＭＳ ゴシック" pitchFamily="-110" charset="-128"/>
              </a:rPr>
              <a:t>，</a:t>
            </a:r>
            <a:r>
              <a:rPr lang="en-US" altLang="ja-JP" sz="4400" dirty="0">
                <a:solidFill>
                  <a:schemeClr val="tx1"/>
                </a:solidFill>
                <a:effectLst/>
                <a:latin typeface="ＭＳ ゴシック" pitchFamily="-110" charset="-128"/>
                <a:ea typeface="ＭＳ ゴシック" pitchFamily="-110" charset="-128"/>
              </a:rPr>
              <a:t>Times</a:t>
            </a:r>
            <a:r>
              <a:rPr lang="ja-JP" altLang="en-US" sz="4400" dirty="0">
                <a:solidFill>
                  <a:schemeClr val="tx1"/>
                </a:solidFill>
                <a:effectLst/>
                <a:latin typeface="ＭＳ ゴシック" pitchFamily="-110" charset="-128"/>
                <a:ea typeface="ＭＳ ゴシック" pitchFamily="-110" charset="-128"/>
              </a:rPr>
              <a:t> </a:t>
            </a:r>
            <a:r>
              <a:rPr lang="en-US" altLang="ja-JP" sz="4400" dirty="0">
                <a:solidFill>
                  <a:schemeClr val="tx1"/>
                </a:solidFill>
                <a:effectLst/>
                <a:latin typeface="ＭＳ ゴシック" pitchFamily="-110" charset="-128"/>
                <a:ea typeface="ＭＳ ゴシック" pitchFamily="-110" charset="-128"/>
              </a:rPr>
              <a:t>New</a:t>
            </a:r>
            <a:r>
              <a:rPr lang="ja-JP" altLang="en-US" sz="4400" dirty="0">
                <a:solidFill>
                  <a:schemeClr val="tx1"/>
                </a:solidFill>
                <a:effectLst/>
                <a:latin typeface="ＭＳ ゴシック" pitchFamily="-110" charset="-128"/>
                <a:ea typeface="ＭＳ ゴシック" pitchFamily="-110" charset="-128"/>
              </a:rPr>
              <a:t> </a:t>
            </a:r>
            <a:r>
              <a:rPr lang="en-US" altLang="ja-JP" sz="4400" dirty="0">
                <a:solidFill>
                  <a:schemeClr val="tx1"/>
                </a:solidFill>
                <a:effectLst/>
                <a:latin typeface="ＭＳ ゴシック" pitchFamily="-110" charset="-128"/>
                <a:ea typeface="ＭＳ ゴシック" pitchFamily="-110" charset="-128"/>
              </a:rPr>
              <a:t>Roman</a:t>
            </a:r>
            <a:r>
              <a:rPr lang="ja-JP" altLang="en-US" sz="4400" dirty="0" err="1">
                <a:solidFill>
                  <a:schemeClr val="tx1"/>
                </a:solidFill>
                <a:latin typeface="ＭＳ ゴシック" pitchFamily="-110" charset="-128"/>
                <a:ea typeface="ＭＳ ゴシック" pitchFamily="-110" charset="-128"/>
              </a:rPr>
              <a:t>，</a:t>
            </a:r>
            <a:r>
              <a:rPr lang="en-US" altLang="ja-JP" sz="4400" dirty="0">
                <a:solidFill>
                  <a:schemeClr val="tx1"/>
                </a:solidFill>
                <a:latin typeface="ＭＳ ゴシック" pitchFamily="-110" charset="-128"/>
                <a:ea typeface="ＭＳ ゴシック" pitchFamily="-110" charset="-128"/>
              </a:rPr>
              <a:t>Tahoma</a:t>
            </a:r>
            <a:endParaRPr lang="en-US" altLang="ja-JP" sz="4400" dirty="0">
              <a:solidFill>
                <a:schemeClr val="tx1"/>
              </a:solidFill>
              <a:effectLst/>
              <a:latin typeface="ＭＳ ゴシック" pitchFamily="-110" charset="-128"/>
              <a:ea typeface="ＭＳ ゴシック" pitchFamily="-110" charset="-128"/>
            </a:endParaRPr>
          </a:p>
          <a:p>
            <a:pPr>
              <a:defRPr/>
            </a:pPr>
            <a:endParaRPr lang="en-US" altLang="ja-JP" sz="4400" dirty="0">
              <a:solidFill>
                <a:schemeClr val="tx1"/>
              </a:solidFill>
              <a:effectLst/>
              <a:latin typeface="ＭＳ ゴシック" pitchFamily="-110" charset="-128"/>
              <a:ea typeface="ＭＳ ゴシック" pitchFamily="-110" charset="-128"/>
            </a:endParaRPr>
          </a:p>
          <a:p>
            <a:pPr>
              <a:defRPr/>
            </a:pPr>
            <a:r>
              <a:rPr lang="ja-JP" altLang="en-US" sz="4400" dirty="0">
                <a:solidFill>
                  <a:schemeClr val="tx1"/>
                </a:solidFill>
                <a:effectLst/>
                <a:latin typeface="ＭＳ ゴシック" pitchFamily="-110" charset="-128"/>
                <a:ea typeface="ＭＳ ゴシック" pitchFamily="-110" charset="-128"/>
              </a:rPr>
              <a:t>・必要事項</a:t>
            </a:r>
            <a:endParaRPr lang="en-US" altLang="ja-JP" sz="4400" dirty="0">
              <a:solidFill>
                <a:schemeClr val="tx1"/>
              </a:solidFill>
              <a:effectLst/>
              <a:latin typeface="ＭＳ ゴシック" pitchFamily="-110" charset="-128"/>
              <a:ea typeface="ＭＳ ゴシック" pitchFamily="-110" charset="-128"/>
            </a:endParaRPr>
          </a:p>
          <a:p>
            <a:pPr>
              <a:defRPr/>
            </a:pPr>
            <a:r>
              <a:rPr lang="ja-JP" altLang="en-US" sz="4400" dirty="0">
                <a:solidFill>
                  <a:schemeClr val="tx1"/>
                </a:solidFill>
                <a:effectLst/>
                <a:latin typeface="ＭＳ ゴシック" pitchFamily="-110" charset="-128"/>
                <a:ea typeface="ＭＳ ゴシック" pitchFamily="-110" charset="-128"/>
              </a:rPr>
              <a:t>　和文タイトル，英文タイトル，氏名，学年，学籍番号，指導教員，副指導教員，主指導教員に○をつける</a:t>
            </a:r>
            <a:endParaRPr lang="en-US" altLang="ja-JP" sz="4400" dirty="0">
              <a:solidFill>
                <a:schemeClr val="tx1"/>
              </a:solidFill>
              <a:effectLst/>
              <a:latin typeface="ＭＳ ゴシック" pitchFamily="-110" charset="-128"/>
              <a:ea typeface="ＭＳ ゴシック" pitchFamily="-110" charset="-128"/>
            </a:endParaRPr>
          </a:p>
          <a:p>
            <a:pPr>
              <a:defRPr/>
            </a:pPr>
            <a:r>
              <a:rPr lang="ja-JP" altLang="en-US" sz="4400" dirty="0">
                <a:solidFill>
                  <a:schemeClr val="tx1"/>
                </a:solidFill>
                <a:latin typeface="ＭＳ ゴシック" pitchFamily="-110" charset="-128"/>
                <a:ea typeface="ＭＳ ゴシック" pitchFamily="-110" charset="-128"/>
              </a:rPr>
              <a:t>　概要を２００字もしくは１００</a:t>
            </a:r>
            <a:r>
              <a:rPr lang="en-US" altLang="ja-JP" sz="4400" dirty="0">
                <a:solidFill>
                  <a:schemeClr val="tx1"/>
                </a:solidFill>
                <a:latin typeface="ＭＳ ゴシック" pitchFamily="-110" charset="-128"/>
                <a:ea typeface="ＭＳ ゴシック" pitchFamily="-110" charset="-128"/>
              </a:rPr>
              <a:t>Word</a:t>
            </a:r>
            <a:r>
              <a:rPr lang="ja-JP" altLang="en-US" sz="4400" dirty="0">
                <a:solidFill>
                  <a:schemeClr val="tx1"/>
                </a:solidFill>
                <a:latin typeface="ＭＳ ゴシック" pitchFamily="-110" charset="-128"/>
                <a:ea typeface="ＭＳ ゴシック" pitchFamily="-110" charset="-128"/>
              </a:rPr>
              <a:t>いれる</a:t>
            </a:r>
            <a:endParaRPr lang="en-US" altLang="ja-JP" sz="4400" dirty="0">
              <a:solidFill>
                <a:schemeClr val="tx1"/>
              </a:solidFill>
              <a:latin typeface="ＭＳ ゴシック" pitchFamily="-110" charset="-128"/>
              <a:ea typeface="ＭＳ ゴシック" pitchFamily="-110" charset="-128"/>
            </a:endParaRPr>
          </a:p>
          <a:p>
            <a:pPr>
              <a:defRPr/>
            </a:pPr>
            <a:endParaRPr lang="en-US" altLang="ja-JP" sz="4400" dirty="0">
              <a:solidFill>
                <a:schemeClr val="tx1"/>
              </a:solidFill>
              <a:latin typeface="ＭＳ ゴシック" pitchFamily="-110" charset="-128"/>
              <a:ea typeface="ＭＳ ゴシック" pitchFamily="-110" charset="-128"/>
            </a:endParaRPr>
          </a:p>
          <a:p>
            <a:pPr>
              <a:defRPr/>
            </a:pPr>
            <a:r>
              <a:rPr lang="ja-JP" altLang="en-US" sz="4400" dirty="0">
                <a:solidFill>
                  <a:schemeClr val="tx1"/>
                </a:solidFill>
                <a:latin typeface="ＭＳ ゴシック" pitchFamily="-110" charset="-128"/>
                <a:ea typeface="ＭＳ ゴシック" pitchFamily="-110" charset="-128"/>
              </a:rPr>
              <a:t>・デザインについて</a:t>
            </a:r>
            <a:endParaRPr lang="en-US" altLang="ja-JP" sz="4400" dirty="0">
              <a:solidFill>
                <a:schemeClr val="tx1"/>
              </a:solidFill>
              <a:latin typeface="ＭＳ ゴシック" pitchFamily="-110" charset="-128"/>
              <a:ea typeface="ＭＳ ゴシック" pitchFamily="-110" charset="-128"/>
            </a:endParaRPr>
          </a:p>
          <a:p>
            <a:pPr>
              <a:defRPr/>
            </a:pPr>
            <a:r>
              <a:rPr lang="ja-JP" altLang="en-US" sz="4400" dirty="0">
                <a:solidFill>
                  <a:schemeClr val="tx1"/>
                </a:solidFill>
                <a:latin typeface="ＭＳ ゴシック" pitchFamily="-110" charset="-128"/>
                <a:ea typeface="ＭＳ ゴシック" pitchFamily="-110" charset="-128"/>
              </a:rPr>
              <a:t>　本</a:t>
            </a:r>
            <a:r>
              <a:rPr lang="en-US" altLang="ja-JP" sz="4400" dirty="0" err="1">
                <a:solidFill>
                  <a:schemeClr val="tx1"/>
                </a:solidFill>
                <a:latin typeface="ＭＳ ゴシック" pitchFamily="-110" charset="-128"/>
                <a:ea typeface="ＭＳ ゴシック" pitchFamily="-110" charset="-128"/>
              </a:rPr>
              <a:t>ppt</a:t>
            </a:r>
            <a:r>
              <a:rPr lang="ja-JP" altLang="en-US" sz="4400" dirty="0">
                <a:solidFill>
                  <a:schemeClr val="tx1"/>
                </a:solidFill>
                <a:latin typeface="ＭＳ ゴシック" pitchFamily="-110" charset="-128"/>
                <a:ea typeface="ＭＳ ゴシック" pitchFamily="-110" charset="-128"/>
              </a:rPr>
              <a:t>はテンプレートですが，デザイン等は自由に変更していただいてかまいません</a:t>
            </a:r>
            <a:endParaRPr lang="en-US" altLang="ja-JP" sz="4400" dirty="0">
              <a:solidFill>
                <a:schemeClr val="tx1"/>
              </a:solidFill>
              <a:latin typeface="ＭＳ ゴシック" pitchFamily="-110" charset="-128"/>
              <a:ea typeface="ＭＳ ゴシック" pitchFamily="-110" charset="-128"/>
            </a:endParaRPr>
          </a:p>
          <a:p>
            <a:pPr>
              <a:defRPr/>
            </a:pPr>
            <a:endParaRPr lang="en-US" altLang="ja-JP" sz="4400" dirty="0">
              <a:solidFill>
                <a:schemeClr val="tx1"/>
              </a:solidFill>
              <a:effectLst/>
              <a:latin typeface="ＭＳ ゴシック" pitchFamily="-110" charset="-128"/>
              <a:ea typeface="ＭＳ ゴシック" pitchFamily="-110" charset="-128"/>
            </a:endParaRPr>
          </a:p>
          <a:p>
            <a:pPr>
              <a:defRPr/>
            </a:pPr>
            <a:r>
              <a:rPr lang="ja-JP" altLang="en-US" sz="4400" dirty="0">
                <a:solidFill>
                  <a:schemeClr val="tx1"/>
                </a:solidFill>
                <a:latin typeface="ＭＳ ゴシック" pitchFamily="-110" charset="-128"/>
                <a:ea typeface="ＭＳ ゴシック" pitchFamily="-110" charset="-128"/>
              </a:rPr>
              <a:t>・ファイルサイズは</a:t>
            </a:r>
            <a:r>
              <a:rPr lang="ja-JP" altLang="en-US" sz="4400" dirty="0"/>
              <a:t>最大でも</a:t>
            </a:r>
            <a:r>
              <a:rPr lang="en-US" altLang="ja-JP" sz="4400" dirty="0"/>
              <a:t>50 M Byte</a:t>
            </a:r>
            <a:r>
              <a:rPr lang="ja-JP" altLang="en-US" sz="4400" dirty="0"/>
              <a:t>としてください</a:t>
            </a:r>
            <a:endParaRPr lang="en-US" altLang="ja-JP" sz="4400" dirty="0"/>
          </a:p>
          <a:p>
            <a:pPr>
              <a:defRPr/>
            </a:pPr>
            <a:endParaRPr lang="en-US" altLang="ja-JP" sz="4400" dirty="0"/>
          </a:p>
          <a:p>
            <a:pPr>
              <a:defRPr/>
            </a:pPr>
            <a:r>
              <a:rPr lang="ja-JP" altLang="en-US" sz="4400" dirty="0">
                <a:solidFill>
                  <a:schemeClr val="tx1"/>
                </a:solidFill>
                <a:latin typeface="ＭＳ ゴシック" pitchFamily="-110" charset="-128"/>
                <a:ea typeface="ＭＳ ゴシック" pitchFamily="-110" charset="-128"/>
              </a:rPr>
              <a:t>・ファイル形式は　</a:t>
            </a:r>
            <a:r>
              <a:rPr lang="en-US" altLang="ja-JP" sz="4400" dirty="0">
                <a:solidFill>
                  <a:schemeClr val="tx1"/>
                </a:solidFill>
                <a:latin typeface="ＭＳ ゴシック" pitchFamily="-110" charset="-128"/>
                <a:ea typeface="ＭＳ ゴシック" pitchFamily="-110" charset="-128"/>
              </a:rPr>
              <a:t>PDF</a:t>
            </a:r>
            <a:r>
              <a:rPr lang="ja-JP" altLang="en-US" sz="4400" dirty="0">
                <a:solidFill>
                  <a:schemeClr val="tx1"/>
                </a:solidFill>
                <a:latin typeface="ＭＳ ゴシック" pitchFamily="-110" charset="-128"/>
                <a:ea typeface="ＭＳ ゴシック" pitchFamily="-110" charset="-128"/>
              </a:rPr>
              <a:t>　です</a:t>
            </a:r>
            <a:endParaRPr lang="en-US" altLang="ja-JP" sz="4400" dirty="0">
              <a:solidFill>
                <a:schemeClr val="tx1"/>
              </a:solidFill>
              <a:latin typeface="ＭＳ ゴシック" pitchFamily="-110" charset="-128"/>
              <a:ea typeface="ＭＳ ゴシック" pitchFamily="-110" charset="-128"/>
            </a:endParaRPr>
          </a:p>
          <a:p>
            <a:pPr>
              <a:defRPr/>
            </a:pPr>
            <a:endParaRPr lang="en-US" altLang="ja-JP" sz="4400" dirty="0"/>
          </a:p>
          <a:p>
            <a:pPr>
              <a:defRPr/>
            </a:pPr>
            <a:r>
              <a:rPr lang="ja-JP" altLang="en-US" sz="4400" dirty="0">
                <a:solidFill>
                  <a:schemeClr val="tx1"/>
                </a:solidFill>
                <a:latin typeface="ＭＳ ゴシック" pitchFamily="-110" charset="-128"/>
                <a:ea typeface="ＭＳ ゴシック" pitchFamily="-110" charset="-128"/>
              </a:rPr>
              <a:t>・</a:t>
            </a:r>
            <a:r>
              <a:rPr lang="ja-JP" altLang="en-US" sz="4400" dirty="0"/>
              <a:t>ファイル名は　</a:t>
            </a:r>
            <a:r>
              <a:rPr lang="ja-JP" altLang="en-US" sz="4400" b="1" dirty="0"/>
              <a:t>学籍番号</a:t>
            </a:r>
            <a:r>
              <a:rPr lang="en-US" altLang="ja-JP" sz="4400" b="1" dirty="0"/>
              <a:t>_</a:t>
            </a:r>
            <a:r>
              <a:rPr lang="ja-JP" altLang="en-US" sz="4400" b="1" dirty="0"/>
              <a:t>名前 </a:t>
            </a:r>
            <a:r>
              <a:rPr lang="en-US" altLang="ja-JP" sz="4400" b="1" dirty="0"/>
              <a:t>_</a:t>
            </a:r>
            <a:r>
              <a:rPr lang="ja-JP" altLang="en-US" sz="4400" b="1" dirty="0"/>
              <a:t>研究室名</a:t>
            </a:r>
            <a:r>
              <a:rPr lang="en-US" altLang="ja-JP" sz="4400" b="1" dirty="0"/>
              <a:t>.pdf</a:t>
            </a:r>
            <a:r>
              <a:rPr lang="ja-JP" altLang="en-US" sz="4400" dirty="0"/>
              <a:t>　　としてください</a:t>
            </a:r>
            <a:endParaRPr lang="en-US" altLang="ja-JP" sz="4400" dirty="0"/>
          </a:p>
          <a:p>
            <a:pPr>
              <a:defRPr/>
            </a:pPr>
            <a:endParaRPr lang="en-US" altLang="ja-JP" sz="4400" dirty="0"/>
          </a:p>
          <a:p>
            <a:pPr>
              <a:defRPr/>
            </a:pPr>
            <a:r>
              <a:rPr lang="ja-JP" altLang="en-US" sz="4400" dirty="0">
                <a:solidFill>
                  <a:schemeClr val="tx1"/>
                </a:solidFill>
                <a:latin typeface="ＭＳ ゴシック" pitchFamily="-110" charset="-128"/>
                <a:ea typeface="ＭＳ ゴシック" pitchFamily="-110" charset="-128"/>
              </a:rPr>
              <a:t>・この欄は削除してください</a:t>
            </a:r>
            <a:endParaRPr lang="ja-JP" altLang="en-US" sz="4400" dirty="0"/>
          </a:p>
          <a:p>
            <a:pPr>
              <a:defRPr/>
            </a:pPr>
            <a:endParaRPr lang="en-US" altLang="ja-JP" sz="4400" dirty="0">
              <a:solidFill>
                <a:srgbClr val="FF0000"/>
              </a:solidFill>
              <a:effectLst/>
              <a:latin typeface="ＭＳ ゴシック" pitchFamily="-110" charset="-128"/>
              <a:ea typeface="ＭＳ ゴシック" pitchFamily="-110" charset="-128"/>
            </a:endParaRPr>
          </a:p>
        </p:txBody>
      </p:sp>
    </p:spTree>
    <p:extLst>
      <p:ext uri="{BB962C8B-B14F-4D97-AF65-F5344CB8AC3E}">
        <p14:creationId xmlns:p14="http://schemas.microsoft.com/office/powerpoint/2010/main" val="19660043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2172</TotalTime>
  <Words>202</Words>
  <Application>Microsoft Office PowerPoint</Application>
  <PresentationFormat>自定义</PresentationFormat>
  <Paragraphs>65</Paragraphs>
  <Slides>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vt:i4>
      </vt:variant>
    </vt:vector>
  </HeadingPairs>
  <TitlesOfParts>
    <vt:vector size="11" baseType="lpstr">
      <vt:lpstr>メイリオ</vt:lpstr>
      <vt:lpstr>ＭＳ ゴシック</vt:lpstr>
      <vt:lpstr>ＭＳ 明朝</vt:lpstr>
      <vt:lpstr>ＭＳ Ｐゴシック</vt:lpstr>
      <vt:lpstr>Arial</vt:lpstr>
      <vt:lpstr>Calibri</vt:lpstr>
      <vt:lpstr>Times New Roman</vt:lpstr>
      <vt:lpstr>Wingdings</vt:lpstr>
      <vt:lpstr>Office テーマ</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GUCCI</dc:creator>
  <cp:lastModifiedBy>唐霄</cp:lastModifiedBy>
  <cp:revision>44</cp:revision>
  <dcterms:created xsi:type="dcterms:W3CDTF">2016-06-08T03:00:23Z</dcterms:created>
  <dcterms:modified xsi:type="dcterms:W3CDTF">2017-02-03T08:56:38Z</dcterms:modified>
</cp:coreProperties>
</file>