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C0C0C0"/>
    <a:srgbClr val="DDDDDD"/>
    <a:srgbClr val="333333"/>
    <a:srgbClr val="292929"/>
    <a:srgbClr val="777777"/>
    <a:srgbClr val="808080"/>
    <a:srgbClr val="B2B2B2"/>
    <a:srgbClr val="5F5F5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400" d="100"/>
          <a:sy n="400" d="100"/>
        </p:scale>
        <p:origin x="-10238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690E-A2B9-44AF-A67B-2E80D04BA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1BA91-D6BB-4B3A-AAB5-36F118962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472E5-3E4A-473F-A5BE-C5138F8B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4E27-C1FA-4188-87BB-7C78E010133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7596E-38DA-47EF-9F14-7B7A0C91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9F3DE-E168-4BAD-9FC5-63FA4609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73E-F738-44B6-805E-983DF557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5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7901-3594-4D31-B23C-A1B5B39F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FCACD-D8B3-4397-895F-951AFC91F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51214-83E1-4C1A-986B-985B72C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4E27-C1FA-4188-87BB-7C78E010133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A9966-DD4F-453E-B8DA-D2ED13EF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5D90E-E676-48BA-AADE-BED21105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73E-F738-44B6-805E-983DF557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9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23F95-9B62-4A75-ADCE-373F42710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F1CDF-72A5-4F34-8780-A5F419F79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5730F-48B5-405F-AE13-594CE81F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4E27-C1FA-4188-87BB-7C78E010133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3FB06-B9AC-41E2-BD53-56DE2F7E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4700B-781D-4441-9E19-7EE28085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73E-F738-44B6-805E-983DF557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9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034E-2AD5-4167-A3D3-07B35B0D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D90AB-04EE-4E1F-9817-EF6196AEA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487EA-AE90-4B88-B43B-3C517C32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4E27-C1FA-4188-87BB-7C78E010133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C9336-942B-4029-AB05-1497AC2D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6C0CE-6015-46AE-BD66-DCEE5368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73E-F738-44B6-805E-983DF557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0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785F-144C-4960-B81F-4ADE03D6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7CD4A-B75B-4F91-9D76-5D08D75E9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E35D7-08EC-4763-A7AD-BA587833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4E27-C1FA-4188-87BB-7C78E010133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7D032-BE8C-42C2-8BDF-8CAAF091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52004-AD7E-4E35-9CA0-A191388F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73E-F738-44B6-805E-983DF557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D8A1-86E1-4191-9378-007BDDFA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FAE5-3282-4806-A816-62C3E323A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F27A7-0572-4FCB-910C-BBA235F16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19D4-13C4-41E3-814B-C8C57BDD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4E27-C1FA-4188-87BB-7C78E010133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BD369-1D7D-4A3D-AA0B-ABB27628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950C6-5DD6-4AD2-8684-C5310E4C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73E-F738-44B6-805E-983DF557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5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5BA2-66BF-4080-9DB4-24CA7685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56D20-F40A-4C70-9C56-8AEDF161B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0D5B6-524E-47A1-8E68-166D00DAE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68582-F49D-4FB8-B352-9FA5F9CB2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6DA2D-A317-4AE0-86A7-A018B5989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5011B-37B2-4D98-9A0B-CA2727D4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4E27-C1FA-4188-87BB-7C78E010133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B62DB-CF29-4888-8288-F9802D92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952CE-0992-423E-A46D-78F8670E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73E-F738-44B6-805E-983DF557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0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9B49-A7E7-475D-AD84-39A5AF8E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F55AC-F6F2-49AB-BA58-9DFCF812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4E27-C1FA-4188-87BB-7C78E010133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0DE1C-932F-4B85-B7C9-0044DE53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38984-02C2-4BA9-8323-9EEECB51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73E-F738-44B6-805E-983DF557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1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1EF2C-F3F0-4D83-AE2C-2676E54E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4E27-C1FA-4188-87BB-7C78E010133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36709-3212-41DA-A583-9B1CC5E0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CDD58-6010-4973-A348-B6E3AC3D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73E-F738-44B6-805E-983DF557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1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8C2A-2D6E-4DDA-BE04-50053842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F5A93-AE02-47FD-A455-2914D0876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C1A1C-2349-45D2-BF7E-CB247EBFC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B78F4-FE52-4B2D-87AA-EF250DE2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4E27-C1FA-4188-87BB-7C78E010133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C2322-D44E-4E87-99BA-5E5DBF8E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58BCC-E231-4BE5-B2C8-DA5C207E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73E-F738-44B6-805E-983DF557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9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F29D-3B0E-4982-94E8-238912A3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1C332-2CAA-45EA-AEA3-6B5C2DCD2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D22DC-9F72-48B3-9528-800EF38F4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D6D86-1101-41FB-B75B-F0CDCFB0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4E27-C1FA-4188-87BB-7C78E010133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224B6-52D2-41EB-B6DD-CE69C8FD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D539A-92C7-49B4-9EE2-42C2871F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73E-F738-44B6-805E-983DF557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4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620EC-0E3E-4AF5-92A9-5A1F794E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64B41-72D0-451A-8DE7-8554FFE61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CB90C-90CE-4CCE-A225-7547728C9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24E27-C1FA-4188-87BB-7C78E010133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434EF-39C9-4D59-87C8-739A83472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87216-00F5-47EE-9A87-87E0BBD14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6473E-F738-44B6-805E-983DF557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F7B7FB77-17B3-43A2-AC15-269B81CC1EB2}"/>
              </a:ext>
            </a:extLst>
          </p:cNvPr>
          <p:cNvSpPr>
            <a:spLocks noChangeAspect="1"/>
          </p:cNvSpPr>
          <p:nvPr/>
        </p:nvSpPr>
        <p:spPr>
          <a:xfrm>
            <a:off x="4888100" y="892199"/>
            <a:ext cx="530592" cy="530592"/>
          </a:xfrm>
          <a:prstGeom prst="ellipse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25EDF3-8125-4DC4-8FDE-C58E5F6A82A7}"/>
              </a:ext>
            </a:extLst>
          </p:cNvPr>
          <p:cNvSpPr>
            <a:spLocks noChangeAspect="1"/>
          </p:cNvSpPr>
          <p:nvPr/>
        </p:nvSpPr>
        <p:spPr>
          <a:xfrm>
            <a:off x="768096" y="460444"/>
            <a:ext cx="5137586" cy="5137586"/>
          </a:xfrm>
          <a:prstGeom prst="ellipse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D3C450-C255-4E1D-8AE1-F0B8E8D3C6F6}"/>
              </a:ext>
            </a:extLst>
          </p:cNvPr>
          <p:cNvSpPr>
            <a:spLocks noChangeAspect="1"/>
          </p:cNvSpPr>
          <p:nvPr/>
        </p:nvSpPr>
        <p:spPr>
          <a:xfrm>
            <a:off x="5153396" y="729378"/>
            <a:ext cx="530592" cy="530592"/>
          </a:xfrm>
          <a:prstGeom prst="ellipse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F675DB-1ED7-4F4F-988F-4780651E8B82}"/>
              </a:ext>
            </a:extLst>
          </p:cNvPr>
          <p:cNvSpPr>
            <a:spLocks noChangeAspect="1"/>
          </p:cNvSpPr>
          <p:nvPr/>
        </p:nvSpPr>
        <p:spPr>
          <a:xfrm>
            <a:off x="4704894" y="492838"/>
            <a:ext cx="1162592" cy="1162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9D95E7-7398-4D0D-983C-FA9DAF73BCCA}"/>
              </a:ext>
            </a:extLst>
          </p:cNvPr>
          <p:cNvCxnSpPr>
            <a:cxnSpLocks/>
          </p:cNvCxnSpPr>
          <p:nvPr/>
        </p:nvCxnSpPr>
        <p:spPr>
          <a:xfrm flipV="1">
            <a:off x="6353889" y="1074134"/>
            <a:ext cx="295" cy="223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15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F7B7FB77-17B3-43A2-AC15-269B81CC1EB2}"/>
              </a:ext>
            </a:extLst>
          </p:cNvPr>
          <p:cNvSpPr>
            <a:spLocks noChangeAspect="1"/>
          </p:cNvSpPr>
          <p:nvPr/>
        </p:nvSpPr>
        <p:spPr>
          <a:xfrm>
            <a:off x="5551462" y="1610425"/>
            <a:ext cx="330526" cy="330526"/>
          </a:xfrm>
          <a:prstGeom prst="ellipse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4D4B3F-62A2-45EC-B4D4-E401E587D837}"/>
              </a:ext>
            </a:extLst>
          </p:cNvPr>
          <p:cNvSpPr>
            <a:spLocks noChangeAspect="1"/>
          </p:cNvSpPr>
          <p:nvPr/>
        </p:nvSpPr>
        <p:spPr>
          <a:xfrm>
            <a:off x="5258883" y="2122562"/>
            <a:ext cx="330526" cy="330526"/>
          </a:xfrm>
          <a:prstGeom prst="ellipse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B6FEA0-0F19-4E6D-8104-64E4B702D540}"/>
              </a:ext>
            </a:extLst>
          </p:cNvPr>
          <p:cNvSpPr>
            <a:spLocks noChangeAspect="1"/>
          </p:cNvSpPr>
          <p:nvPr/>
        </p:nvSpPr>
        <p:spPr>
          <a:xfrm>
            <a:off x="5881988" y="2143250"/>
            <a:ext cx="330526" cy="330526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25EDF3-8125-4DC4-8FDE-C58E5F6A82A7}"/>
              </a:ext>
            </a:extLst>
          </p:cNvPr>
          <p:cNvSpPr>
            <a:spLocks noChangeAspect="1"/>
          </p:cNvSpPr>
          <p:nvPr/>
        </p:nvSpPr>
        <p:spPr>
          <a:xfrm>
            <a:off x="2961314" y="1367406"/>
            <a:ext cx="3200400" cy="3200400"/>
          </a:xfrm>
          <a:prstGeom prst="ellipse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D3C450-C255-4E1D-8AE1-F0B8E8D3C6F6}"/>
              </a:ext>
            </a:extLst>
          </p:cNvPr>
          <p:cNvSpPr>
            <a:spLocks noChangeAspect="1"/>
          </p:cNvSpPr>
          <p:nvPr/>
        </p:nvSpPr>
        <p:spPr>
          <a:xfrm>
            <a:off x="5716725" y="1505422"/>
            <a:ext cx="330526" cy="330526"/>
          </a:xfrm>
          <a:prstGeom prst="ellipse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B95308-D6A9-4B39-B606-2F01BF30E4D0}"/>
              </a:ext>
            </a:extLst>
          </p:cNvPr>
          <p:cNvSpPr>
            <a:spLocks noChangeAspect="1"/>
          </p:cNvSpPr>
          <p:nvPr/>
        </p:nvSpPr>
        <p:spPr>
          <a:xfrm>
            <a:off x="5424146" y="2017559"/>
            <a:ext cx="330526" cy="330526"/>
          </a:xfrm>
          <a:prstGeom prst="ellipse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32F848-F66F-4D71-B6DE-2FD4694FD117}"/>
              </a:ext>
            </a:extLst>
          </p:cNvPr>
          <p:cNvSpPr>
            <a:spLocks noChangeAspect="1"/>
          </p:cNvSpPr>
          <p:nvPr/>
        </p:nvSpPr>
        <p:spPr>
          <a:xfrm>
            <a:off x="6047251" y="2038247"/>
            <a:ext cx="330526" cy="330526"/>
          </a:xfrm>
          <a:prstGeom prst="ellipse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F675DB-1ED7-4F4F-988F-4780651E8B82}"/>
              </a:ext>
            </a:extLst>
          </p:cNvPr>
          <p:cNvSpPr>
            <a:spLocks noChangeAspect="1"/>
          </p:cNvSpPr>
          <p:nvPr/>
        </p:nvSpPr>
        <p:spPr>
          <a:xfrm>
            <a:off x="5132060" y="1292860"/>
            <a:ext cx="1391920" cy="1391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1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F7B7FB77-17B3-43A2-AC15-269B81CC1EB2}"/>
              </a:ext>
            </a:extLst>
          </p:cNvPr>
          <p:cNvSpPr>
            <a:spLocks noChangeAspect="1"/>
          </p:cNvSpPr>
          <p:nvPr/>
        </p:nvSpPr>
        <p:spPr>
          <a:xfrm>
            <a:off x="5406519" y="1472409"/>
            <a:ext cx="330526" cy="330526"/>
          </a:xfrm>
          <a:prstGeom prst="ellipse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4D4B3F-62A2-45EC-B4D4-E401E587D837}"/>
              </a:ext>
            </a:extLst>
          </p:cNvPr>
          <p:cNvSpPr>
            <a:spLocks noChangeAspect="1"/>
          </p:cNvSpPr>
          <p:nvPr/>
        </p:nvSpPr>
        <p:spPr>
          <a:xfrm>
            <a:off x="5159823" y="2110116"/>
            <a:ext cx="330526" cy="330526"/>
          </a:xfrm>
          <a:prstGeom prst="ellipse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B6FEA0-0F19-4E6D-8104-64E4B702D540}"/>
              </a:ext>
            </a:extLst>
          </p:cNvPr>
          <p:cNvSpPr>
            <a:spLocks noChangeAspect="1"/>
          </p:cNvSpPr>
          <p:nvPr/>
        </p:nvSpPr>
        <p:spPr>
          <a:xfrm>
            <a:off x="5881988" y="2143250"/>
            <a:ext cx="330526" cy="330526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25EDF3-8125-4DC4-8FDE-C58E5F6A82A7}"/>
              </a:ext>
            </a:extLst>
          </p:cNvPr>
          <p:cNvSpPr>
            <a:spLocks noChangeAspect="1"/>
          </p:cNvSpPr>
          <p:nvPr/>
        </p:nvSpPr>
        <p:spPr>
          <a:xfrm>
            <a:off x="2961314" y="1367406"/>
            <a:ext cx="3200400" cy="3200400"/>
          </a:xfrm>
          <a:prstGeom prst="ellipse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D3C450-C255-4E1D-8AE1-F0B8E8D3C6F6}"/>
              </a:ext>
            </a:extLst>
          </p:cNvPr>
          <p:cNvSpPr>
            <a:spLocks noChangeAspect="1"/>
          </p:cNvSpPr>
          <p:nvPr/>
        </p:nvSpPr>
        <p:spPr>
          <a:xfrm>
            <a:off x="5571782" y="1367406"/>
            <a:ext cx="330526" cy="330526"/>
          </a:xfrm>
          <a:prstGeom prst="ellipse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B95308-D6A9-4B39-B606-2F01BF30E4D0}"/>
              </a:ext>
            </a:extLst>
          </p:cNvPr>
          <p:cNvSpPr>
            <a:spLocks noChangeAspect="1"/>
          </p:cNvSpPr>
          <p:nvPr/>
        </p:nvSpPr>
        <p:spPr>
          <a:xfrm>
            <a:off x="5325086" y="2005113"/>
            <a:ext cx="330526" cy="330526"/>
          </a:xfrm>
          <a:prstGeom prst="ellipse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32F848-F66F-4D71-B6DE-2FD4694FD117}"/>
              </a:ext>
            </a:extLst>
          </p:cNvPr>
          <p:cNvSpPr>
            <a:spLocks noChangeAspect="1"/>
          </p:cNvSpPr>
          <p:nvPr/>
        </p:nvSpPr>
        <p:spPr>
          <a:xfrm>
            <a:off x="6047251" y="2038247"/>
            <a:ext cx="330526" cy="330526"/>
          </a:xfrm>
          <a:prstGeom prst="ellipse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F675DB-1ED7-4F4F-988F-4780651E8B82}"/>
              </a:ext>
            </a:extLst>
          </p:cNvPr>
          <p:cNvSpPr>
            <a:spLocks noChangeAspect="1"/>
          </p:cNvSpPr>
          <p:nvPr/>
        </p:nvSpPr>
        <p:spPr>
          <a:xfrm>
            <a:off x="4884150" y="1067810"/>
            <a:ext cx="1705790" cy="1705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4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Godbout</dc:creator>
  <cp:lastModifiedBy>Jonathan Godbout</cp:lastModifiedBy>
  <cp:revision>11</cp:revision>
  <dcterms:created xsi:type="dcterms:W3CDTF">2021-05-07T15:45:08Z</dcterms:created>
  <dcterms:modified xsi:type="dcterms:W3CDTF">2021-05-25T19:14:51Z</dcterms:modified>
</cp:coreProperties>
</file>