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7" r:id="rId6"/>
    <p:sldId id="261" r:id="rId7"/>
    <p:sldId id="259" r:id="rId8"/>
    <p:sldId id="264" r:id="rId9"/>
    <p:sldId id="258" r:id="rId10"/>
    <p:sldId id="265" r:id="rId11"/>
    <p:sldId id="266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7" autoAdjust="0"/>
    <p:restoredTop sz="94698"/>
  </p:normalViewPr>
  <p:slideViewPr>
    <p:cSldViewPr snapToGrid="0" snapToObjects="1">
      <p:cViewPr varScale="1">
        <p:scale>
          <a:sx n="172" d="100"/>
          <a:sy n="172" d="100"/>
        </p:scale>
        <p:origin x="488" y="20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16.11.17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Task 2: Domain Model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and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 | Medizininformatik | Software </a:t>
            </a:r>
            <a:r>
              <a:rPr lang="de-DE" dirty="0" err="1" smtClean="0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</a:t>
            </a:r>
            <a:r>
              <a:rPr lang="de-DE" dirty="0" smtClean="0">
                <a:latin typeface="Lucida Sans" pitchFamily="34" charset="0"/>
              </a:rPr>
              <a:t>&amp;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1026" name="Picture 2" descr="domain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/>
          <a:stretch/>
        </p:blipFill>
        <p:spPr bwMode="auto">
          <a:xfrm>
            <a:off x="2395537" y="1201270"/>
            <a:ext cx="7372350" cy="48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6842763"/>
              </p:ext>
            </p:extLst>
          </p:nvPr>
        </p:nvGraphicFramePr>
        <p:xfrm>
          <a:off x="457200" y="1331913"/>
          <a:ext cx="11249026" cy="467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</a:t>
                      </a:r>
                      <a:r>
                        <a:rPr lang="de-CH" dirty="0" smtClean="0"/>
                        <a:t>		</a:t>
                      </a:r>
                      <a:r>
                        <a:rPr lang="de-CH" dirty="0" err="1" smtClean="0"/>
                        <a:t>ActivityRecord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	</a:t>
                      </a:r>
                      <a:r>
                        <a:rPr lang="de-CH" dirty="0" smtClean="0"/>
                        <a:t>		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 an overview of the activity record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shows the date of the exposition training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description of the activity record for the exposition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training can be described detailed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can add image documents of the exposition training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progress of the expositions training of this day can be  adjusted manually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shows the progress of the exposition training of this day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the class activity takes the date of the activity record and its progress</a:t>
                      </a:r>
                    </a:p>
                    <a:p>
                      <a:r>
                        <a:rPr lang="en-US" dirty="0" smtClean="0"/>
                        <a:t>	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</a:t>
            </a:r>
            <a:r>
              <a:rPr lang="de-CH" dirty="0"/>
              <a:t>Card - </a:t>
            </a:r>
            <a:r>
              <a:rPr lang="de-CH" dirty="0" err="1"/>
              <a:t>ActivityRecord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Add </a:t>
            </a:r>
            <a:r>
              <a:rPr lang="de-CH" dirty="0" err="1" smtClean="0"/>
              <a:t>ActivityRecord</a:t>
            </a:r>
            <a:endParaRPr lang="de-CH" dirty="0"/>
          </a:p>
        </p:txBody>
      </p:sp>
      <p:pic>
        <p:nvPicPr>
          <p:cNvPr id="1026" name="Picture 2" descr="sequenceDiagrammUpd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49" y="1232380"/>
            <a:ext cx="6384526" cy="498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6106828"/>
              </p:ext>
            </p:extLst>
          </p:nvPr>
        </p:nvGraphicFramePr>
        <p:xfrm>
          <a:off x="644297" y="1449670"/>
          <a:ext cx="10874830" cy="3931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415"/>
                <a:gridCol w="5437415"/>
              </a:tblGrid>
              <a:tr h="263355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Name: </a:t>
                      </a:r>
                      <a:r>
                        <a:rPr lang="de-CH" dirty="0" err="1" smtClean="0"/>
                        <a:t>DangerNote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263355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 </a:t>
                      </a:r>
                      <a:r>
                        <a:rPr lang="de-CH" dirty="0" smtClean="0"/>
                        <a:t>A </a:t>
                      </a:r>
                      <a:r>
                        <a:rPr lang="de-CH" dirty="0" err="1" smtClean="0"/>
                        <a:t>particular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note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containing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data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describe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.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199777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endParaRPr lang="de-CH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dirty="0" err="1" smtClean="0"/>
                        <a:t>contains</a:t>
                      </a:r>
                      <a:r>
                        <a:rPr lang="de-CH" dirty="0" smtClean="0"/>
                        <a:t> a title (</a:t>
                      </a:r>
                      <a:r>
                        <a:rPr lang="de-CH" i="1" dirty="0" smtClean="0"/>
                        <a:t>title</a:t>
                      </a:r>
                      <a:r>
                        <a:rPr lang="de-CH" dirty="0" smtClean="0"/>
                        <a:t>),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text</a:t>
                      </a:r>
                      <a:r>
                        <a:rPr lang="de-CH" dirty="0" smtClean="0"/>
                        <a:t>)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attached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specific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(</a:t>
                      </a:r>
                      <a:r>
                        <a:rPr lang="de-CH" i="1" dirty="0" err="1" smtClean="0"/>
                        <a:t>patientId</a:t>
                      </a:r>
                      <a:r>
                        <a:rPr lang="de-CH" dirty="0" smtClean="0"/>
                        <a:t>).</a:t>
                      </a:r>
                    </a:p>
                    <a:p>
                      <a:endParaRPr lang="de-CH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dirty="0" err="1" smtClean="0"/>
                        <a:t>indicates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about</a:t>
                      </a:r>
                      <a:r>
                        <a:rPr lang="de-CH" dirty="0" smtClean="0"/>
                        <a:t> / </a:t>
                      </a:r>
                      <a:r>
                        <a:rPr lang="de-CH" dirty="0" err="1" smtClean="0"/>
                        <a:t>correlated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could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be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endParaRPr lang="de-CH" b="1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b="0" dirty="0" err="1" smtClean="0"/>
                        <a:t>belongs</a:t>
                      </a:r>
                      <a:r>
                        <a:rPr lang="de-CH" b="0" dirty="0" smtClean="0"/>
                        <a:t> </a:t>
                      </a:r>
                      <a:r>
                        <a:rPr lang="de-CH" b="0" dirty="0" err="1" smtClean="0"/>
                        <a:t>to</a:t>
                      </a:r>
                      <a:r>
                        <a:rPr lang="de-CH" b="0" dirty="0" smtClean="0"/>
                        <a:t> a </a:t>
                      </a:r>
                      <a:r>
                        <a:rPr lang="de-CH" b="0" dirty="0" err="1" smtClean="0"/>
                        <a:t>patient</a:t>
                      </a:r>
                      <a:r>
                        <a:rPr lang="de-CH" b="0" dirty="0" smtClean="0"/>
                        <a:t>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b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de-CH" b="0" dirty="0" err="1" smtClean="0"/>
                        <a:t>extends</a:t>
                      </a:r>
                      <a:r>
                        <a:rPr lang="de-CH" b="0" dirty="0" smtClean="0"/>
                        <a:t> a normal </a:t>
                      </a:r>
                      <a:r>
                        <a:rPr lang="de-CH" b="0" dirty="0" err="1" smtClean="0"/>
                        <a:t>note</a:t>
                      </a:r>
                      <a:endParaRPr lang="de-CH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- </a:t>
            </a:r>
            <a:r>
              <a:rPr lang="de-CH" dirty="0" err="1" smtClean="0"/>
              <a:t>DangerNote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Alert </a:t>
            </a:r>
            <a:r>
              <a:rPr lang="de-CH" dirty="0" err="1" smtClean="0"/>
              <a:t>Danger</a:t>
            </a:r>
            <a:r>
              <a:rPr lang="de-CH" dirty="0" smtClean="0"/>
              <a:t> Notes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3931"/>
          <a:stretch/>
        </p:blipFill>
        <p:spPr>
          <a:xfrm>
            <a:off x="2430873" y="900000"/>
            <a:ext cx="7177587" cy="52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Zeitmanagement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Haben</a:t>
            </a:r>
            <a:r>
              <a:rPr lang="en-US" dirty="0" smtClean="0"/>
              <a:t> nun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Klarheit</a:t>
            </a:r>
            <a:r>
              <a:rPr lang="en-US" dirty="0" smtClean="0"/>
              <a:t>, wo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hinwollen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13</TotalTime>
  <Words>220</Words>
  <Application>Microsoft Macintosh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Arial</vt:lpstr>
      <vt:lpstr>BFH_PPT_Vorlage_16-9</vt:lpstr>
      <vt:lpstr>Health Visitor und soziale Phobie</vt:lpstr>
      <vt:lpstr>Domain Model</vt:lpstr>
      <vt:lpstr>CRC Card - ActivityRecord</vt:lpstr>
      <vt:lpstr>Sequence Diagram – Add ActivityRecord</vt:lpstr>
      <vt:lpstr>CRC Card - DangerNote</vt:lpstr>
      <vt:lpstr>Sequence Diagram – Alert Danger Notes</vt:lpstr>
      <vt:lpstr>Fazit</vt:lpstr>
      <vt:lpstr>Fragen?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34</cp:revision>
  <cp:lastPrinted>2013-08-23T11:57:04Z</cp:lastPrinted>
  <dcterms:created xsi:type="dcterms:W3CDTF">2017-03-11T12:01:47Z</dcterms:created>
  <dcterms:modified xsi:type="dcterms:W3CDTF">2017-11-16T13:28:40Z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