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58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82"/>
  </p:normalViewPr>
  <p:slideViewPr>
    <p:cSldViewPr snapToGrid="0" snapToObjects="1">
      <p:cViewPr varScale="1">
        <p:scale>
          <a:sx n="68" d="100"/>
          <a:sy n="68" d="100"/>
        </p:scale>
        <p:origin x="786" y="6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647EB5-1084-42AD-891B-C18A4EDB6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(2/2)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32C2A-DEE9-4B17-85F5-A5102F17B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Scröm</a:t>
            </a:r>
            <a:r>
              <a:rPr lang="de-CH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Zeitmanagement</a:t>
            </a:r>
            <a:r>
              <a:rPr lang="en-US" dirty="0"/>
              <a:t> </a:t>
            </a:r>
            <a:r>
              <a:rPr lang="en-US" dirty="0" err="1"/>
              <a:t>verbessern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Haben</a:t>
            </a:r>
            <a:r>
              <a:rPr lang="en-US" dirty="0"/>
              <a:t> nun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Klarheit</a:t>
            </a:r>
            <a:r>
              <a:rPr lang="en-US" dirty="0"/>
              <a:t>, wo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hinwollen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80</Words>
  <Application>Microsoft Office PowerPoint</Application>
  <PresentationFormat>Benutzerdefiniert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BFH_PPT_Vorlage_16-9</vt:lpstr>
      <vt:lpstr>Health Visitor und soziale Phobie</vt:lpstr>
      <vt:lpstr>UML Deployment Diagram</vt:lpstr>
      <vt:lpstr>UML Component Diagram</vt:lpstr>
      <vt:lpstr>UML Class Diagram (1/2)</vt:lpstr>
      <vt:lpstr>UML Class Diagram (2/2)</vt:lpstr>
      <vt:lpstr>Scröm Setup</vt:lpstr>
      <vt:lpstr>Fazit</vt:lpstr>
      <vt:lpstr>Fragen / Anmerkungen?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Sascha Gefler</cp:lastModifiedBy>
  <cp:revision>38</cp:revision>
  <cp:lastPrinted>2013-08-23T11:57:04Z</cp:lastPrinted>
  <dcterms:created xsi:type="dcterms:W3CDTF">2017-03-11T12:01:47Z</dcterms:created>
  <dcterms:modified xsi:type="dcterms:W3CDTF">2017-11-21T12:27:26Z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