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6" r:id="rId5"/>
    <p:sldId id="257" r:id="rId6"/>
    <p:sldId id="261" r:id="rId7"/>
    <p:sldId id="259" r:id="rId8"/>
    <p:sldId id="264" r:id="rId9"/>
    <p:sldId id="267" r:id="rId10"/>
    <p:sldId id="265" r:id="rId11"/>
    <p:sldId id="266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4682"/>
  </p:normalViewPr>
  <p:slideViewPr>
    <p:cSldViewPr snapToGrid="0" snapToObjects="1">
      <p:cViewPr varScale="1">
        <p:scale>
          <a:sx n="68" d="100"/>
          <a:sy n="68" d="100"/>
        </p:scale>
        <p:origin x="786" y="6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22.11.2017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22.11.2017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22.11.2017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 3: Architecture &amp; Task 4: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Scrum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Setup</a:t>
            </a:r>
          </a:p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>
                <a:latin typeface="Lucida Sans" pitchFamily="34" charset="0"/>
              </a:rPr>
              <a:t>BFH | Medizininformatik | Software </a:t>
            </a:r>
            <a:r>
              <a:rPr lang="de-DE" dirty="0" err="1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&amp; design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9A2A1D-37DF-4512-A325-1061D079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1698840"/>
            <a:ext cx="7632000" cy="280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FE1CBA32-8850-464B-8859-1FC3315649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96444" y="900000"/>
            <a:ext cx="5108405" cy="5611696"/>
          </a:xfr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5FDAE4E-7871-4386-8CD1-AA471DAE9E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3865" y="1003067"/>
            <a:ext cx="9957069" cy="5189107"/>
          </a:xfrm>
        </p:spPr>
      </p:pic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(2/2)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432C2A-DEE9-4B17-85F5-A5102F17B1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SCRUM Setup</a:t>
            </a:r>
          </a:p>
        </p:txBody>
      </p:sp>
    </p:spTree>
    <p:extLst>
      <p:ext uri="{BB962C8B-B14F-4D97-AF65-F5344CB8AC3E}">
        <p14:creationId xmlns:p14="http://schemas.microsoft.com/office/powerpoint/2010/main" val="341794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Klassendiagram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</a:t>
            </a:r>
            <a:r>
              <a:rPr lang="en-US" dirty="0" err="1"/>
              <a:t>wertvoll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Verständnis</a:t>
            </a:r>
            <a:endParaRPr lang="en-US" dirty="0"/>
          </a:p>
          <a:p>
            <a:endParaRPr lang="en-US" dirty="0"/>
          </a:p>
          <a:p>
            <a:r>
              <a:rPr lang="en-US" dirty="0"/>
              <a:t>Das </a:t>
            </a:r>
            <a:r>
              <a:rPr lang="en-US" dirty="0" err="1"/>
              <a:t>Schätzen</a:t>
            </a:r>
            <a:r>
              <a:rPr lang="en-US" dirty="0"/>
              <a:t> der </a:t>
            </a:r>
            <a:r>
              <a:rPr lang="en-US" dirty="0" err="1"/>
              <a:t>Stunden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Aufwand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schwierig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 / </a:t>
            </a:r>
            <a:r>
              <a:rPr lang="en-US" dirty="0" err="1"/>
              <a:t>Anmerkungen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88</Words>
  <Application>Microsoft Office PowerPoint</Application>
  <PresentationFormat>Benutzerdefiniert</PresentationFormat>
  <Paragraphs>14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BFH_PPT_Vorlage_16-9</vt:lpstr>
      <vt:lpstr>Health Visitor und soziale Phobie</vt:lpstr>
      <vt:lpstr>UML Deployment Diagram</vt:lpstr>
      <vt:lpstr>UML Component Diagram</vt:lpstr>
      <vt:lpstr>UML Class Diagram (1/2)</vt:lpstr>
      <vt:lpstr>UML Class Diagram (2/2)</vt:lpstr>
      <vt:lpstr>SCRUM Setup</vt:lpstr>
      <vt:lpstr>Fazit</vt:lpstr>
      <vt:lpstr>Fragen / Anmerkungen?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Sascha Gefler</cp:lastModifiedBy>
  <cp:revision>43</cp:revision>
  <cp:lastPrinted>2013-08-23T11:57:04Z</cp:lastPrinted>
  <dcterms:created xsi:type="dcterms:W3CDTF">2017-03-11T12:01:47Z</dcterms:created>
  <dcterms:modified xsi:type="dcterms:W3CDTF">2017-11-22T17:06:25Z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