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4682"/>
  </p:normalViewPr>
  <p:slideViewPr>
    <p:cSldViewPr snapToGrid="0" snapToObjects="1">
      <p:cViewPr varScale="1">
        <p:scale>
          <a:sx n="79" d="100"/>
          <a:sy n="79" d="100"/>
        </p:scale>
        <p:origin x="224" y="22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3931"/>
          <a:stretch/>
        </p:blipFill>
        <p:spPr>
          <a:xfrm>
            <a:off x="2430873" y="900000"/>
            <a:ext cx="7177587" cy="52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9332769"/>
              </p:ext>
            </p:extLst>
          </p:nvPr>
        </p:nvGraphicFramePr>
        <p:xfrm>
          <a:off x="457199" y="1041456"/>
          <a:ext cx="11249026" cy="517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2320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2320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444003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r>
                        <a:rPr lang="de-CH" dirty="0" smtClean="0"/>
                        <a:t>- </a:t>
                      </a: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a title (</a:t>
                      </a:r>
                      <a:r>
                        <a:rPr lang="de-CH" i="1" dirty="0" smtClean="0"/>
                        <a:t>title</a:t>
                      </a:r>
                      <a:r>
                        <a:rPr lang="de-CH" dirty="0" smtClean="0"/>
                        <a:t>),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text</a:t>
                      </a:r>
                      <a:r>
                        <a:rPr lang="de-CH" dirty="0" smtClean="0"/>
                        <a:t>)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patientId</a:t>
                      </a:r>
                      <a:r>
                        <a:rPr lang="de-CH" dirty="0" smtClean="0"/>
                        <a:t>).</a:t>
                      </a:r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r>
                        <a:rPr lang="de-CH" dirty="0" smtClean="0"/>
                        <a:t>- </a:t>
                      </a: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r>
                        <a:rPr lang="de-CH" b="0" dirty="0" smtClean="0"/>
                        <a:t>-</a:t>
                      </a:r>
                      <a:r>
                        <a:rPr lang="de-CH" b="0" baseline="0" dirty="0" smtClean="0"/>
                        <a:t> </a:t>
                      </a: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r>
                        <a:rPr lang="de-CH" b="0" dirty="0" smtClean="0"/>
                        <a:t>- </a:t>
                      </a: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</a:t>
            </a:r>
            <a:endParaRPr lang="de-CH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78104"/>
              </p:ext>
            </p:extLst>
          </p:nvPr>
        </p:nvGraphicFramePr>
        <p:xfrm>
          <a:off x="457199" y="1041456"/>
          <a:ext cx="11249026" cy="517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2320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2320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444003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8896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8</TotalTime>
  <Words>144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BFH_PPT_Vorlage_16-9</vt:lpstr>
      <vt:lpstr>Health Visitor und soziale Phobie</vt:lpstr>
      <vt:lpstr>Domain Model</vt:lpstr>
      <vt:lpstr>Sequence Diagram – Alert Danger Notes</vt:lpstr>
      <vt:lpstr>Sequence Diagram – Add ActivityRecord</vt:lpstr>
      <vt:lpstr>CRC Card - DangerNote</vt:lpstr>
      <vt:lpstr>CRC Card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29</cp:revision>
  <cp:lastPrinted>2013-08-23T11:57:04Z</cp:lastPrinted>
  <dcterms:created xsi:type="dcterms:W3CDTF">2017-03-11T12:01:47Z</dcterms:created>
  <dcterms:modified xsi:type="dcterms:W3CDTF">2017-11-16T08:46:56Z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