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sldIdLst>
    <p:sldId id="256" r:id="rId5"/>
    <p:sldId id="257" r:id="rId6"/>
    <p:sldId id="261" r:id="rId7"/>
    <p:sldId id="259" r:id="rId8"/>
    <p:sldId id="264" r:id="rId9"/>
    <p:sldId id="267" r:id="rId10"/>
    <p:sldId id="265" r:id="rId11"/>
    <p:sldId id="266" r:id="rId12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94682"/>
  </p:normalViewPr>
  <p:slideViewPr>
    <p:cSldViewPr snapToGrid="0" snapToObjects="1">
      <p:cViewPr varScale="1">
        <p:scale>
          <a:sx n="85" d="100"/>
          <a:sy n="85" d="100"/>
        </p:scale>
        <p:origin x="552" y="67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22.11.2017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Bild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22.11.2017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22.11.2017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5" b="2600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Health Visitor und soziale Phobie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 3: Architecture &amp; Task 4: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Scrum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</a:t>
            </a:r>
          </a:p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S. Gfeller, O. Jemal, P. Kyburz, J. Meier, M. Petitat,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>
                <a:latin typeface="Lucida Sans" pitchFamily="34" charset="0"/>
              </a:rPr>
              <a:t>BFH | Medizininformatik | Software </a:t>
            </a:r>
            <a:r>
              <a:rPr lang="de-DE" dirty="0" err="1">
                <a:latin typeface="Lucida Sans" pitchFamily="34" charset="0"/>
              </a:rPr>
              <a:t>engineering</a:t>
            </a:r>
            <a:r>
              <a:rPr lang="de-DE" dirty="0">
                <a:latin typeface="Lucida Sans" pitchFamily="34" charset="0"/>
              </a:rPr>
              <a:t> &amp;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2647EB5-1084-42AD-891B-C18A4EDB65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578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Class </a:t>
            </a:r>
            <a:r>
              <a:rPr lang="de-CH" dirty="0" err="1"/>
              <a:t>Diagram</a:t>
            </a:r>
            <a:r>
              <a:rPr lang="de-CH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28789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Class </a:t>
            </a:r>
            <a:r>
              <a:rPr lang="de-CH" dirty="0" err="1"/>
              <a:t>Diagram</a:t>
            </a:r>
            <a:r>
              <a:rPr lang="de-CH" dirty="0"/>
              <a:t> (2/2)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50432C2A-DEE9-4B17-85F5-A5102F17B1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SCRUM Setup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794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Zeitmanagement</a:t>
            </a:r>
            <a:r>
              <a:rPr lang="en-US" dirty="0"/>
              <a:t> </a:t>
            </a:r>
            <a:r>
              <a:rPr lang="en-US" dirty="0" err="1"/>
              <a:t>verbessern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Haben</a:t>
            </a:r>
            <a:r>
              <a:rPr lang="en-US" dirty="0"/>
              <a:t> nun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Klarheit</a:t>
            </a:r>
            <a:r>
              <a:rPr lang="en-US" dirty="0"/>
              <a:t>, wo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hinwollen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 / </a:t>
            </a:r>
            <a:r>
              <a:rPr lang="en-US" dirty="0" err="1"/>
              <a:t>Anmerkungen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80</Words>
  <Application>Microsoft Office PowerPoint</Application>
  <PresentationFormat>Benutzerdefiniert</PresentationFormat>
  <Paragraphs>14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BFH_PPT_Vorlage_16-9</vt:lpstr>
      <vt:lpstr>Health Visitor und soziale Phobie</vt:lpstr>
      <vt:lpstr>UML Deployment Diagram</vt:lpstr>
      <vt:lpstr>UML Component Diagram</vt:lpstr>
      <vt:lpstr>UML Class Diagram (1/2)</vt:lpstr>
      <vt:lpstr>UML Class Diagram (2/2)</vt:lpstr>
      <vt:lpstr>SCRUM Setup</vt:lpstr>
      <vt:lpstr>Fazit</vt:lpstr>
      <vt:lpstr>Fragen / Anmerkungen?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Petitat Manuel</cp:lastModifiedBy>
  <cp:revision>39</cp:revision>
  <cp:lastPrinted>2013-08-23T11:57:04Z</cp:lastPrinted>
  <dcterms:created xsi:type="dcterms:W3CDTF">2017-03-11T12:01:47Z</dcterms:created>
  <dcterms:modified xsi:type="dcterms:W3CDTF">2017-11-22T13:58:51Z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