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4"/>
  </p:notesMasterIdLst>
  <p:sldIdLst>
    <p:sldId id="256" r:id="rId5"/>
    <p:sldId id="257" r:id="rId6"/>
    <p:sldId id="261" r:id="rId7"/>
    <p:sldId id="259" r:id="rId8"/>
    <p:sldId id="268" r:id="rId9"/>
    <p:sldId id="264" r:id="rId10"/>
    <p:sldId id="267" r:id="rId11"/>
    <p:sldId id="265" r:id="rId12"/>
    <p:sldId id="266" r:id="rId13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77" autoAdjust="0"/>
    <p:restoredTop sz="94682"/>
  </p:normalViewPr>
  <p:slideViewPr>
    <p:cSldViewPr snapToGrid="0" snapToObjects="1">
      <p:cViewPr varScale="1">
        <p:scale>
          <a:sx n="172" d="100"/>
          <a:sy n="172" d="100"/>
        </p:scale>
        <p:origin x="416" y="200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5/10/relationships/revisionInfo" Target="revisionInfo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23.11.17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Bild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23.11.17</a:t>
            </a:fld>
            <a:r>
              <a:rPr lang="de-DE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23.11.17</a:t>
            </a:fld>
            <a:r>
              <a:rPr lang="de-DE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école spécialisée bernoise | Bern University of Applied Sciences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Health Visitor und soziale Phobie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Task 3: Architecture &amp; Task 4: </a:t>
            </a:r>
            <a:r>
              <a:rPr lang="de-DE" dirty="0" err="1">
                <a:latin typeface="Lucida Sans" pitchFamily="34" charset="0"/>
                <a:cs typeface="Lucida Sans Unicode" pitchFamily="34" charset="0"/>
              </a:rPr>
              <a:t>Scrum</a:t>
            </a:r>
            <a:r>
              <a:rPr lang="de-DE" dirty="0">
                <a:latin typeface="Lucida Sans" pitchFamily="34" charset="0"/>
                <a:cs typeface="Lucida Sans Unicode" pitchFamily="34" charset="0"/>
              </a:rPr>
              <a:t> Setup</a:t>
            </a:r>
          </a:p>
          <a:p>
            <a:pPr eaLnBrk="1" hangingPunct="1"/>
            <a:r>
              <a:rPr lang="de-DE" dirty="0">
                <a:latin typeface="Lucida Sans" pitchFamily="34" charset="0"/>
                <a:cs typeface="Lucida Sans Unicode" pitchFamily="34" charset="0"/>
              </a:rPr>
              <a:t>S. Gfeller, O. Jemal, P. Kyburz, J. Meier, M. Petitat, M. Ziegler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DE" dirty="0">
                <a:latin typeface="Lucida Sans" pitchFamily="34" charset="0"/>
              </a:rPr>
              <a:t>BFH | Medizininformatik | Software </a:t>
            </a:r>
            <a:r>
              <a:rPr lang="de-DE" dirty="0" err="1">
                <a:latin typeface="Lucida Sans" pitchFamily="34" charset="0"/>
              </a:rPr>
              <a:t>engineering</a:t>
            </a:r>
            <a:r>
              <a:rPr lang="de-DE" dirty="0">
                <a:latin typeface="Lucida Sans" pitchFamily="34" charset="0"/>
              </a:rPr>
              <a:t> &amp; design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="" xmlns:a16="http://schemas.microsoft.com/office/drawing/2014/main" id="{2E9A2A1D-37DF-4512-A325-1061D0799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8" y="1698840"/>
            <a:ext cx="7632000" cy="280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2">
            <a:extLst>
              <a:ext uri="{FF2B5EF4-FFF2-40B4-BE49-F238E27FC236}">
                <a16:creationId xmlns="" xmlns:a16="http://schemas.microsoft.com/office/drawing/2014/main" id="{FE1CBA32-8850-464B-8859-1FC3315649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96444" y="900000"/>
            <a:ext cx="5108405" cy="5611696"/>
          </a:xfrm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</a:t>
            </a:r>
            <a:r>
              <a:rPr lang="de-CH" dirty="0" err="1"/>
              <a:t>Deployment</a:t>
            </a:r>
            <a:r>
              <a:rPr lang="de-CH" dirty="0"/>
              <a:t> </a:t>
            </a:r>
            <a:r>
              <a:rPr lang="de-CH" dirty="0" err="1"/>
              <a:t>Diagram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731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</a:t>
            </a:r>
            <a:r>
              <a:rPr lang="de-CH" dirty="0" err="1"/>
              <a:t>Component</a:t>
            </a:r>
            <a:r>
              <a:rPr lang="de-CH" dirty="0"/>
              <a:t> </a:t>
            </a:r>
            <a:r>
              <a:rPr lang="de-CH" dirty="0" err="1"/>
              <a:t>Diagram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="" xmlns:a16="http://schemas.microsoft.com/office/drawing/2014/main" id="{15FDAE4E-7871-4386-8CD1-AA471DAE9E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3865" y="1003067"/>
            <a:ext cx="9957069" cy="5189107"/>
          </a:xfrm>
        </p:spPr>
      </p:pic>
    </p:spTree>
    <p:extLst>
      <p:ext uri="{BB962C8B-B14F-4D97-AF65-F5344CB8AC3E}">
        <p14:creationId xmlns:p14="http://schemas.microsoft.com/office/powerpoint/2010/main" val="14657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9" y="-2464203"/>
            <a:ext cx="11932428" cy="11932428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Class </a:t>
            </a:r>
            <a:r>
              <a:rPr lang="de-CH" dirty="0" err="1" smtClean="0"/>
              <a:t>Diagram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78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1" t="30230" b="33064"/>
          <a:stretch/>
        </p:blipFill>
        <p:spPr>
          <a:xfrm>
            <a:off x="2835591" y="812880"/>
            <a:ext cx="6492241" cy="6559713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Class </a:t>
            </a:r>
            <a:r>
              <a:rPr lang="de-CH" dirty="0" err="1"/>
              <a:t>Diagram</a:t>
            </a:r>
            <a:r>
              <a:rPr lang="de-CH" dirty="0"/>
              <a:t> </a:t>
            </a:r>
            <a:r>
              <a:rPr lang="de-CH" dirty="0" smtClean="0"/>
              <a:t>Model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Class </a:t>
            </a:r>
            <a:r>
              <a:rPr lang="de-CH" dirty="0" err="1"/>
              <a:t>Diagram</a:t>
            </a:r>
            <a:r>
              <a:rPr lang="de-CH" dirty="0"/>
              <a:t> </a:t>
            </a:r>
            <a:r>
              <a:rPr lang="de-CH" dirty="0" smtClean="0"/>
              <a:t>View</a:t>
            </a:r>
            <a:endParaRPr lang="de-CH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54" r="35869" b="30075"/>
          <a:stretch/>
        </p:blipFill>
        <p:spPr>
          <a:xfrm>
            <a:off x="566928" y="982296"/>
            <a:ext cx="10830607" cy="572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SCRUM Setup</a:t>
            </a:r>
          </a:p>
        </p:txBody>
      </p:sp>
    </p:spTree>
    <p:extLst>
      <p:ext uri="{BB962C8B-B14F-4D97-AF65-F5344CB8AC3E}">
        <p14:creationId xmlns:p14="http://schemas.microsoft.com/office/powerpoint/2010/main" val="341794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Klassendiagram</a:t>
            </a:r>
            <a:r>
              <a:rPr lang="en-US" dirty="0"/>
              <a:t> </a:t>
            </a:r>
            <a:r>
              <a:rPr lang="en-US" dirty="0" err="1"/>
              <a:t>extrem</a:t>
            </a:r>
            <a:r>
              <a:rPr lang="en-US" dirty="0"/>
              <a:t> </a:t>
            </a:r>
            <a:r>
              <a:rPr lang="en-US" dirty="0" err="1"/>
              <a:t>wertvoll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das </a:t>
            </a: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Verständnis</a:t>
            </a:r>
            <a:endParaRPr lang="en-US" dirty="0"/>
          </a:p>
          <a:p>
            <a:endParaRPr lang="en-US" dirty="0"/>
          </a:p>
          <a:p>
            <a:r>
              <a:rPr lang="en-US" dirty="0"/>
              <a:t>Das </a:t>
            </a:r>
            <a:r>
              <a:rPr lang="en-US" dirty="0" err="1"/>
              <a:t>Schätzen</a:t>
            </a:r>
            <a:r>
              <a:rPr lang="en-US" dirty="0"/>
              <a:t> der </a:t>
            </a:r>
            <a:r>
              <a:rPr lang="en-US" dirty="0" err="1"/>
              <a:t>Stunden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den </a:t>
            </a:r>
            <a:r>
              <a:rPr lang="en-US" dirty="0" err="1"/>
              <a:t>Aufwand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schwierig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Fragen</a:t>
            </a:r>
            <a:r>
              <a:rPr lang="en-US" dirty="0"/>
              <a:t> / </a:t>
            </a:r>
            <a:r>
              <a:rPr lang="en-US" dirty="0" err="1"/>
              <a:t>Anmerkungen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470</QMPilot_DokID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E21803-70F9-41A8-9C11-39A2457CDDF7}">
  <ds:schemaRefs>
    <ds:schemaRef ds:uri="http://schemas.microsoft.com/office/2006/metadata/properties"/>
    <ds:schemaRef ds:uri="http://schemas.microsoft.com/office/infopath/2007/PartnerControls"/>
    <ds:schemaRef ds:uri="2551ef7e-3b29-44d1-a8ad-ef34c26bfc60"/>
    <ds:schemaRef ds:uri="f6f68f68-5570-446d-b1e6-2310e70d83d3"/>
  </ds:schemaRefs>
</ds:datastoreItem>
</file>

<file path=customXml/itemProps2.xml><?xml version="1.0" encoding="utf-8"?>
<ds:datastoreItem xmlns:ds="http://schemas.openxmlformats.org/officeDocument/2006/customXml" ds:itemID="{8828F31F-F05E-4BE4-9E3B-C5B238FEF8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47BE21-B709-4D16-ABB2-11D40677E5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55</TotalTime>
  <Words>87</Words>
  <Application>Microsoft Macintosh PowerPoint</Application>
  <PresentationFormat>Custom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Lucida Grande</vt:lpstr>
      <vt:lpstr>Lucida Sans</vt:lpstr>
      <vt:lpstr>Lucida Sans Unicode</vt:lpstr>
      <vt:lpstr>MS PGothic</vt:lpstr>
      <vt:lpstr>ＭＳ Ｐゴシック</vt:lpstr>
      <vt:lpstr>BFH_PPT_Vorlage_16-9</vt:lpstr>
      <vt:lpstr>Health Visitor und soziale Phobie</vt:lpstr>
      <vt:lpstr>UML Deployment Diagram</vt:lpstr>
      <vt:lpstr>UML Component Diagram</vt:lpstr>
      <vt:lpstr>UML Class Diagram</vt:lpstr>
      <vt:lpstr>UML Class Diagram Model</vt:lpstr>
      <vt:lpstr>UML Class Diagram View</vt:lpstr>
      <vt:lpstr>SCRUM Setup</vt:lpstr>
      <vt:lpstr>Fazit</vt:lpstr>
      <vt:lpstr>Fragen / Anmerkungen?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</dc:creator>
  <cp:lastModifiedBy>Jonathan Meier</cp:lastModifiedBy>
  <cp:revision>46</cp:revision>
  <cp:lastPrinted>2013-08-23T11:57:04Z</cp:lastPrinted>
  <dcterms:created xsi:type="dcterms:W3CDTF">2017-03-11T12:01:47Z</dcterms:created>
  <dcterms:modified xsi:type="dcterms:W3CDTF">2017-11-23T11:51:09Z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