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6"/>
  </p:notesMasterIdLst>
  <p:sldIdLst>
    <p:sldId id="256" r:id="rId5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2" d="100"/>
          <a:sy n="122" d="100"/>
        </p:scale>
        <p:origin x="-72" y="1494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31.10.2017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31.10.2017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31.10.2017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Bildplatzhalter 1"/>
          <p:cNvSpPr>
            <a:spLocks noGrp="1"/>
          </p:cNvSpPr>
          <p:nvPr>
            <p:ph type="pic" sz="quarter" idx="11"/>
          </p:nvPr>
        </p:nvSpPr>
        <p:spPr bwMode="auto">
          <a:xfrm>
            <a:off x="0" y="1692275"/>
            <a:ext cx="7632700" cy="2808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200" y="4622800"/>
            <a:ext cx="10739438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Spitex und sozial Phobie</a:t>
            </a:r>
            <a:endParaRPr lang="de-DE" dirty="0" smtClean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219700"/>
            <a:ext cx="9058275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 err="1" smtClean="0">
                <a:latin typeface="Lucida Sans" pitchFamily="34" charset="0"/>
                <a:cs typeface="Lucida Sans Unicode" pitchFamily="34" charset="0"/>
              </a:rPr>
              <a:t>Desingn</a:t>
            </a:r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DE" dirty="0" err="1" smtClean="0">
                <a:latin typeface="Lucida Sans" pitchFamily="34" charset="0"/>
                <a:cs typeface="Lucida Sans Unicode" pitchFamily="34" charset="0"/>
              </a:rPr>
              <a:t>thinking</a:t>
            </a:r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 Prozess und erste Ideen</a:t>
            </a:r>
          </a:p>
          <a:p>
            <a:pPr eaLnBrk="1" hangingPunct="1"/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S. </a:t>
            </a:r>
            <a:r>
              <a:rPr lang="de-DE" dirty="0" err="1" smtClean="0">
                <a:latin typeface="Lucida Sans" pitchFamily="34" charset="0"/>
                <a:cs typeface="Lucida Sans Unicode" pitchFamily="34" charset="0"/>
              </a:rPr>
              <a:t>Gfeller</a:t>
            </a:r>
            <a:r>
              <a:rPr lang="de-DE" smtClean="0">
                <a:latin typeface="Lucida Sans" pitchFamily="34" charset="0"/>
                <a:cs typeface="Lucida Sans Unicode" pitchFamily="34" charset="0"/>
              </a:rPr>
              <a:t>, </a:t>
            </a:r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P. Kyburz, J. Meier, M. </a:t>
            </a:r>
            <a:r>
              <a:rPr lang="de-DE" dirty="0" err="1" smtClean="0">
                <a:latin typeface="Lucida Sans" pitchFamily="34" charset="0"/>
                <a:cs typeface="Lucida Sans Unicode" pitchFamily="34" charset="0"/>
              </a:rPr>
              <a:t>Petitat</a:t>
            </a:r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, M. Ziegler</a:t>
            </a:r>
            <a:endParaRPr lang="de-DE" dirty="0" smtClean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DE" smtClean="0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QMPilot_DokID xmlns="2551ef7e-3b29-44d1-a8ad-ef34c26bfc60">470</QMPilot_DokID>
    <BfhIntranetDepartmentText xmlns="f6f68f68-5570-446d-b1e6-2310e70d83d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e95561030a1194bdd1903eaf06697dcb">
  <xsd:schema xmlns:xsd="http://www.w3.org/2001/XMLSchema" xmlns:xs="http://www.w3.org/2001/XMLSchema" xmlns:p="http://schemas.microsoft.com/office/2006/metadata/properties" xmlns:ns2="f6f68f68-5570-446d-b1e6-2310e70d83d3" xmlns:ns3="2551ef7e-3b29-44d1-a8ad-ef34c26bfc60" targetNamespace="http://schemas.microsoft.com/office/2006/metadata/properties" ma:root="true" ma:fieldsID="a12ba8f3cc9838c64a8c8804efb93033" ns2:_="" ns3:_="">
    <xsd:import namespace="f6f68f68-5570-446d-b1e6-2310e70d83d3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f68f68-5570-446d-b1e6-2310e70d83d3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47BE21-B709-4D16-ABB2-11D40677E5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E21803-70F9-41A8-9C11-39A2457CDDF7}">
  <ds:schemaRefs>
    <ds:schemaRef ds:uri="http://schemas.microsoft.com/office/2006/metadata/properties"/>
    <ds:schemaRef ds:uri="http://schemas.microsoft.com/office/infopath/2007/PartnerControls"/>
    <ds:schemaRef ds:uri="2551ef7e-3b29-44d1-a8ad-ef34c26bfc60"/>
    <ds:schemaRef ds:uri="f6f68f68-5570-446d-b1e6-2310e70d83d3"/>
  </ds:schemaRefs>
</ds:datastoreItem>
</file>

<file path=customXml/itemProps3.xml><?xml version="1.0" encoding="utf-8"?>
<ds:datastoreItem xmlns:ds="http://schemas.openxmlformats.org/officeDocument/2006/customXml" ds:itemID="{8828F31F-F05E-4BE4-9E3B-C5B238FEF8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f68f68-5570-446d-b1e6-2310e70d83d3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BFH_PPT_Vorlage_16-9</Template>
  <TotalTime>0</TotalTime>
  <Words>29</Words>
  <Application>Microsoft Office PowerPoint</Application>
  <PresentationFormat>Benutzerdefiniert</PresentationFormat>
  <Paragraphs>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BFH_PPT_Vorlage_16-9</vt:lpstr>
      <vt:lpstr>Spitex und sozial Phobie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</dc:creator>
  <cp:lastModifiedBy>Philip</cp:lastModifiedBy>
  <cp:revision>4</cp:revision>
  <cp:lastPrinted>2013-08-23T11:57:04Z</cp:lastPrinted>
  <dcterms:created xsi:type="dcterms:W3CDTF">2017-03-11T12:01:47Z</dcterms:created>
  <dcterms:modified xsi:type="dcterms:W3CDTF">2017-10-31T12:13:46Z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</Properties>
</file>