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78"/>
  </p:normalViewPr>
  <p:slideViewPr>
    <p:cSldViewPr snapToGrid="0" snapToObjects="1">
      <p:cViewPr varScale="1">
        <p:scale>
          <a:sx n="66" d="100"/>
          <a:sy n="66" d="100"/>
        </p:scale>
        <p:origin x="-120" y="-12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15.11.2017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15.11.2017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15.11.2017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3931"/>
          <a:stretch/>
        </p:blipFill>
        <p:spPr>
          <a:xfrm>
            <a:off x="2430873" y="900000"/>
            <a:ext cx="7177587" cy="52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2627877"/>
              </p:ext>
            </p:extLst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dirty="0" smtClean="0"/>
                        <a:t>Class Name: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dirty="0" err="1" smtClean="0"/>
                        <a:t>Purpose</a:t>
                      </a:r>
                      <a:r>
                        <a:rPr lang="de-CH" dirty="0" smtClean="0"/>
                        <a:t>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Responsibilities</a:t>
                      </a:r>
                      <a:r>
                        <a:rPr lang="de-CH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Collaborators</a:t>
                      </a:r>
                      <a:r>
                        <a:rPr lang="de-CH" dirty="0" smtClean="0"/>
                        <a:t>: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dirty="0" smtClean="0"/>
                        <a:t>Class Name: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dirty="0" err="1" smtClean="0"/>
                        <a:t>Purpose</a:t>
                      </a:r>
                      <a:r>
                        <a:rPr lang="de-CH" dirty="0" smtClean="0"/>
                        <a:t>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Responsibilities</a:t>
                      </a:r>
                      <a:r>
                        <a:rPr lang="de-CH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Collaborators</a:t>
                      </a:r>
                      <a:r>
                        <a:rPr lang="de-CH" dirty="0" smtClean="0"/>
                        <a:t>: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18896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79</Words>
  <Application>Microsoft Office PowerPoint</Application>
  <PresentationFormat>Benutzerdefiniert</PresentationFormat>
  <Paragraphs>39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BFH_PPT_Vorlage_16-9</vt:lpstr>
      <vt:lpstr>Health Visitor und soziale Phobie</vt:lpstr>
      <vt:lpstr>Domain Model</vt:lpstr>
      <vt:lpstr>Sequence Diagram – Alert Danger Notes</vt:lpstr>
      <vt:lpstr>Sequence Diagram – Add ActivityRecord</vt:lpstr>
      <vt:lpstr>CRC Card</vt:lpstr>
      <vt:lpstr>CRC Card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Philip</cp:lastModifiedBy>
  <cp:revision>26</cp:revision>
  <cp:lastPrinted>2013-08-23T11:57:04Z</cp:lastPrinted>
  <dcterms:created xsi:type="dcterms:W3CDTF">2017-03-11T12:01:47Z</dcterms:created>
  <dcterms:modified xsi:type="dcterms:W3CDTF">2017-11-15T21:13:32Z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