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sldIdLst>
    <p:sldId id="256" r:id="rId5"/>
    <p:sldId id="257" r:id="rId6"/>
    <p:sldId id="261" r:id="rId7"/>
    <p:sldId id="259" r:id="rId8"/>
    <p:sldId id="268" r:id="rId9"/>
    <p:sldId id="269" r:id="rId10"/>
    <p:sldId id="270" r:id="rId11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 autoAdjust="0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352" y="20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16.01.18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16.01.18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16.01.18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Sophobia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 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7: Final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Presentation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BFH | Medizininformatik | Software </a:t>
            </a:r>
            <a:r>
              <a:rPr lang="de-DE" dirty="0" err="1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&amp; design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2E9A2A1D-37DF-4512-A325-1061D079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1698840"/>
            <a:ext cx="7632000" cy="28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Implementation </a:t>
            </a:r>
            <a:r>
              <a:rPr lang="de-CH" dirty="0" err="1"/>
              <a:t>h</a:t>
            </a:r>
            <a:r>
              <a:rPr lang="de-CH" dirty="0" err="1" smtClean="0"/>
              <a:t>ighlights</a:t>
            </a:r>
            <a:endParaRPr lang="de-CH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</p:spPr>
        <p:txBody>
          <a:bodyPr/>
          <a:lstStyle/>
          <a:p>
            <a:r>
              <a:rPr lang="de-CH" dirty="0" smtClean="0"/>
              <a:t>URL / Ressource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 smtClean="0"/>
              <a:t>Sascha </a:t>
            </a:r>
            <a:r>
              <a:rPr lang="de-CH" b="1" dirty="0" err="1" smtClean="0"/>
              <a:t>Gfeller</a:t>
            </a:r>
            <a:r>
              <a:rPr lang="de-CH" b="1" dirty="0" smtClean="0"/>
              <a:t> (gfels6)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PatientSelect</a:t>
            </a:r>
            <a:r>
              <a:rPr lang="de-CH" dirty="0" smtClean="0"/>
              <a:t>, Patient, </a:t>
            </a:r>
            <a:r>
              <a:rPr lang="de-CH" dirty="0" err="1" smtClean="0"/>
              <a:t>Activity</a:t>
            </a:r>
            <a:r>
              <a:rPr lang="de-CH" dirty="0" smtClean="0"/>
              <a:t>, </a:t>
            </a:r>
            <a:r>
              <a:rPr lang="de-CH" dirty="0" err="1" smtClean="0"/>
              <a:t>Objective</a:t>
            </a:r>
            <a:endParaRPr lang="de-CH" dirty="0" smtClean="0"/>
          </a:p>
          <a:p>
            <a:r>
              <a:rPr lang="de-CH" b="1" dirty="0" smtClean="0"/>
              <a:t>Philipp </a:t>
            </a:r>
            <a:r>
              <a:rPr lang="de-CH" b="1" dirty="0" err="1" smtClean="0"/>
              <a:t>Kyburz</a:t>
            </a:r>
            <a:r>
              <a:rPr lang="de-CH" b="1" dirty="0" smtClean="0"/>
              <a:t> (kybup1)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PatientInfo</a:t>
            </a:r>
            <a:r>
              <a:rPr lang="de-CH" dirty="0" smtClean="0"/>
              <a:t>, Note, </a:t>
            </a:r>
            <a:r>
              <a:rPr lang="de-CH" dirty="0" err="1" smtClean="0"/>
              <a:t>ActivityRecord</a:t>
            </a:r>
            <a:endParaRPr lang="de-CH" dirty="0" smtClean="0"/>
          </a:p>
          <a:p>
            <a:r>
              <a:rPr lang="de-CH" b="1" dirty="0" smtClean="0"/>
              <a:t>Michaela Ziegler (</a:t>
            </a:r>
            <a:r>
              <a:rPr lang="de-CH" b="1" dirty="0" err="1" smtClean="0"/>
              <a:t>ziegm</a:t>
            </a:r>
            <a:r>
              <a:rPr lang="de-CH" b="1" dirty="0" smtClean="0"/>
              <a:t> [</a:t>
            </a:r>
            <a:r>
              <a:rPr lang="de-CH" b="1" dirty="0" err="1" smtClean="0"/>
              <a:t>github</a:t>
            </a:r>
            <a:r>
              <a:rPr lang="de-CH" b="1" dirty="0" smtClean="0"/>
              <a:t>] / ziegm1 [</a:t>
            </a:r>
            <a:r>
              <a:rPr lang="de-CH" b="1" dirty="0" err="1" smtClean="0"/>
              <a:t>bfh</a:t>
            </a:r>
            <a:r>
              <a:rPr lang="de-CH" b="1" dirty="0" smtClean="0"/>
              <a:t>])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ObjectiveList</a:t>
            </a:r>
            <a:r>
              <a:rPr lang="de-CH" dirty="0" smtClean="0"/>
              <a:t>, </a:t>
            </a:r>
            <a:r>
              <a:rPr lang="de-CH" dirty="0" err="1" smtClean="0"/>
              <a:t>Objective</a:t>
            </a:r>
            <a:r>
              <a:rPr lang="de-CH" dirty="0" smtClean="0"/>
              <a:t>, </a:t>
            </a:r>
            <a:r>
              <a:rPr lang="de-CH" dirty="0" err="1" smtClean="0"/>
              <a:t>ActivityRecordList</a:t>
            </a:r>
            <a:endParaRPr lang="de-CH" dirty="0" smtClean="0"/>
          </a:p>
          <a:p>
            <a:r>
              <a:rPr lang="de-CH" b="1" dirty="0" smtClean="0"/>
              <a:t>Manuel </a:t>
            </a:r>
            <a:r>
              <a:rPr lang="de-CH" b="1" dirty="0" err="1" smtClean="0"/>
              <a:t>Petitat</a:t>
            </a:r>
            <a:r>
              <a:rPr lang="de-CH" b="1" dirty="0" smtClean="0"/>
              <a:t> (petim1)</a:t>
            </a:r>
          </a:p>
          <a:p>
            <a:r>
              <a:rPr lang="de-CH" dirty="0" smtClean="0">
                <a:sym typeface="Wingdings"/>
              </a:rPr>
              <a:t> -&gt; </a:t>
            </a:r>
            <a:r>
              <a:rPr lang="de-CH" dirty="0" err="1" smtClean="0">
                <a:sym typeface="Wingdings"/>
              </a:rPr>
              <a:t>Medication</a:t>
            </a:r>
            <a:r>
              <a:rPr lang="de-CH" dirty="0" smtClean="0">
                <a:sym typeface="Wingdings"/>
              </a:rPr>
              <a:t>, </a:t>
            </a:r>
            <a:r>
              <a:rPr lang="de-CH" dirty="0" err="1" smtClean="0">
                <a:sym typeface="Wingdings"/>
              </a:rPr>
              <a:t>ActivityList</a:t>
            </a:r>
            <a:r>
              <a:rPr lang="de-CH" dirty="0" smtClean="0">
                <a:sym typeface="Wingdings"/>
              </a:rPr>
              <a:t>, </a:t>
            </a:r>
            <a:r>
              <a:rPr lang="de-CH" dirty="0" err="1" smtClean="0">
                <a:sym typeface="Wingdings"/>
              </a:rPr>
              <a:t>some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models</a:t>
            </a:r>
            <a:r>
              <a:rPr lang="de-CH" dirty="0" smtClean="0">
                <a:sym typeface="Wingdings"/>
              </a:rPr>
              <a:t>, DB</a:t>
            </a:r>
            <a:endParaRPr lang="de-CH" dirty="0" smtClean="0"/>
          </a:p>
          <a:p>
            <a:r>
              <a:rPr lang="de-CH" b="1" dirty="0" err="1" smtClean="0"/>
              <a:t>Jemal</a:t>
            </a:r>
            <a:r>
              <a:rPr lang="de-CH" b="1" dirty="0" smtClean="0"/>
              <a:t> Oda Thompson (odaoj1)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PatientHistory</a:t>
            </a:r>
            <a:r>
              <a:rPr lang="de-CH" dirty="0" smtClean="0"/>
              <a:t>, </a:t>
            </a:r>
            <a:r>
              <a:rPr lang="de-CH" dirty="0" err="1" smtClean="0"/>
              <a:t>Diagnoses</a:t>
            </a:r>
            <a:endParaRPr lang="de-CH" dirty="0" smtClean="0"/>
          </a:p>
          <a:p>
            <a:r>
              <a:rPr lang="de-CH" b="1" dirty="0" smtClean="0"/>
              <a:t>Jonathan Meier (</a:t>
            </a:r>
            <a:r>
              <a:rPr lang="de-CH" b="1" dirty="0" err="1" smtClean="0"/>
              <a:t>jntme</a:t>
            </a:r>
            <a:r>
              <a:rPr lang="de-CH" b="1" dirty="0" smtClean="0"/>
              <a:t> [</a:t>
            </a:r>
            <a:r>
              <a:rPr lang="de-CH" b="1" dirty="0" err="1" smtClean="0"/>
              <a:t>github</a:t>
            </a:r>
            <a:r>
              <a:rPr lang="de-CH" b="1" dirty="0" smtClean="0"/>
              <a:t>]/ meiej3 [</a:t>
            </a:r>
            <a:r>
              <a:rPr lang="de-CH" b="1" dirty="0" err="1" smtClean="0"/>
              <a:t>bfh</a:t>
            </a:r>
            <a:r>
              <a:rPr lang="de-CH" b="1" dirty="0" smtClean="0"/>
              <a:t>])</a:t>
            </a:r>
          </a:p>
          <a:p>
            <a:r>
              <a:rPr lang="de-CH" dirty="0"/>
              <a:t> </a:t>
            </a:r>
            <a:r>
              <a:rPr lang="de-CH" dirty="0" smtClean="0"/>
              <a:t>-&gt; DB, JPA, Navigation, </a:t>
            </a:r>
            <a:r>
              <a:rPr lang="de-CH" dirty="0" err="1" smtClean="0"/>
              <a:t>Scrum</a:t>
            </a:r>
            <a:r>
              <a:rPr lang="de-CH" dirty="0" smtClean="0"/>
              <a:t> Master, ‘die dargebotene Hand‘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</p:spPr>
        <p:txBody>
          <a:bodyPr/>
          <a:lstStyle/>
          <a:p>
            <a:r>
              <a:rPr lang="de-CH" dirty="0" smtClean="0"/>
              <a:t>Klassendiagramm / Vorarbeit hilft extrem bei der Umsetzung</a:t>
            </a:r>
          </a:p>
          <a:p>
            <a:endParaRPr lang="de-CH" dirty="0" smtClean="0"/>
          </a:p>
          <a:p>
            <a:r>
              <a:rPr lang="de-CH" dirty="0" smtClean="0"/>
              <a:t>Aufwandschätzung = *2-3 | Aufwand allgemein unterschätzt</a:t>
            </a:r>
          </a:p>
          <a:p>
            <a:endParaRPr lang="de-CH" dirty="0" smtClean="0"/>
          </a:p>
          <a:p>
            <a:r>
              <a:rPr lang="de-CH" dirty="0" smtClean="0"/>
              <a:t>MVP &lt;</a:t>
            </a:r>
            <a:r>
              <a:rPr lang="de-CH" dirty="0" smtClean="0">
                <a:sym typeface="Wingdings"/>
              </a:rPr>
              <a:t>-&gt; MVC</a:t>
            </a:r>
          </a:p>
          <a:p>
            <a:endParaRPr lang="de-CH" dirty="0" smtClean="0">
              <a:sym typeface="Wingdings"/>
            </a:endParaRPr>
          </a:p>
          <a:p>
            <a:r>
              <a:rPr lang="de-CH" dirty="0" smtClean="0">
                <a:sym typeface="Wingdings"/>
              </a:rPr>
              <a:t>Kein gemeinsames Arbeitsumfeld -&gt; erschwert Arbeit im Team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ein bis zwei mal die Woche reicht nicht</a:t>
            </a:r>
          </a:p>
          <a:p>
            <a:endParaRPr lang="de-CH" dirty="0" smtClean="0"/>
          </a:p>
          <a:p>
            <a:r>
              <a:rPr lang="de-CH" dirty="0" smtClean="0"/>
              <a:t>Priorisierung muss beachtet werden</a:t>
            </a:r>
          </a:p>
          <a:p>
            <a:endParaRPr lang="de-CH" dirty="0"/>
          </a:p>
          <a:p>
            <a:r>
              <a:rPr lang="de-CH" dirty="0" smtClean="0"/>
              <a:t>Schwierigkeiten Tasks mit Abhängigkeiten</a:t>
            </a:r>
          </a:p>
          <a:p>
            <a:endParaRPr lang="de-CH" dirty="0"/>
          </a:p>
          <a:p>
            <a:r>
              <a:rPr lang="de-CH" dirty="0" smtClean="0"/>
              <a:t>SOLL / IST Zeit inkongruent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Sehr unterstützend, aktueller Stand war immer klar, fördert Zusammenarbeit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71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50700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136</TotalTime>
  <Words>198</Words>
  <Application>Microsoft Macintosh PowerPoint</Application>
  <PresentationFormat>Custom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Lucida Grande</vt:lpstr>
      <vt:lpstr>Lucida Sans</vt:lpstr>
      <vt:lpstr>Lucida Sans Unicode</vt:lpstr>
      <vt:lpstr>MS PGothic</vt:lpstr>
      <vt:lpstr>ＭＳ Ｐゴシック</vt:lpstr>
      <vt:lpstr>Wingdings</vt:lpstr>
      <vt:lpstr>Arial</vt:lpstr>
      <vt:lpstr>BFH_PPT_Vorlage_16-9</vt:lpstr>
      <vt:lpstr>Sophobia</vt:lpstr>
      <vt:lpstr>Demonstration</vt:lpstr>
      <vt:lpstr>Implementation highlights</vt:lpstr>
      <vt:lpstr>Personal contribution</vt:lpstr>
      <vt:lpstr>Lessons learnt</vt:lpstr>
      <vt:lpstr>Scrum retrospective</vt:lpstr>
      <vt:lpstr>Fragen?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53</cp:revision>
  <cp:lastPrinted>2013-08-23T11:57:04Z</cp:lastPrinted>
  <dcterms:created xsi:type="dcterms:W3CDTF">2017-03-11T12:01:47Z</dcterms:created>
  <dcterms:modified xsi:type="dcterms:W3CDTF">2018-01-16T14:50:24Z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