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1" r:id="rId9"/>
    <p:sldId id="262" r:id="rId10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3" autoAdjust="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600" y="184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16.11.17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dirty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16.11.17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16.11.17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5" b="2600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Health Visitor und soziale Phobie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Task 2: Domain Model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and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Sequence</a:t>
            </a:r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DE" dirty="0" err="1" smtClean="0">
                <a:latin typeface="Lucida Sans" pitchFamily="34" charset="0"/>
                <a:cs typeface="Lucida Sans Unicode" pitchFamily="34" charset="0"/>
              </a:rPr>
              <a:t>Diagram</a:t>
            </a:r>
            <a:endParaRPr lang="de-DE" dirty="0" smtClean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S. Gfeller, O. Jemal, P. Kyburz, J. Meier, M. Petitat,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 smtClean="0">
                <a:latin typeface="Lucida Sans" pitchFamily="34" charset="0"/>
              </a:rPr>
              <a:t>BFH | Medizininformatik | Software </a:t>
            </a:r>
            <a:r>
              <a:rPr lang="de-DE" dirty="0" err="1" smtClean="0">
                <a:latin typeface="Lucida Sans" pitchFamily="34" charset="0"/>
              </a:rPr>
              <a:t>engineering</a:t>
            </a:r>
            <a:r>
              <a:rPr lang="de-DE" dirty="0">
                <a:latin typeface="Lucida Sans" pitchFamily="34" charset="0"/>
              </a:rPr>
              <a:t> </a:t>
            </a:r>
            <a:r>
              <a:rPr lang="de-DE" dirty="0" smtClean="0">
                <a:latin typeface="Lucida Sans" pitchFamily="34" charset="0"/>
              </a:rPr>
              <a:t>&amp;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Domain Model</a:t>
            </a:r>
            <a:endParaRPr lang="de-CH" dirty="0"/>
          </a:p>
        </p:txBody>
      </p:sp>
      <p:pic>
        <p:nvPicPr>
          <p:cNvPr id="1026" name="Picture 2" descr="domainMo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3"/>
          <a:stretch/>
        </p:blipFill>
        <p:spPr bwMode="auto">
          <a:xfrm>
            <a:off x="2395537" y="1201270"/>
            <a:ext cx="7372350" cy="48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– Alert </a:t>
            </a:r>
            <a:r>
              <a:rPr lang="de-CH" dirty="0" err="1" smtClean="0"/>
              <a:t>Danger</a:t>
            </a:r>
            <a:r>
              <a:rPr lang="de-CH" dirty="0" smtClean="0"/>
              <a:t> Notes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6" b="13931"/>
          <a:stretch/>
        </p:blipFill>
        <p:spPr>
          <a:xfrm>
            <a:off x="2430873" y="900000"/>
            <a:ext cx="7177587" cy="524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– Add </a:t>
            </a:r>
            <a:r>
              <a:rPr lang="de-CH" dirty="0" err="1" smtClean="0"/>
              <a:t>ActivityRecord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89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5420772"/>
              </p:ext>
            </p:extLst>
          </p:nvPr>
        </p:nvGraphicFramePr>
        <p:xfrm>
          <a:off x="457199" y="1041456"/>
          <a:ext cx="11249026" cy="5175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4513"/>
                <a:gridCol w="5624513"/>
              </a:tblGrid>
              <a:tr h="323200">
                <a:tc gridSpan="2">
                  <a:txBody>
                    <a:bodyPr/>
                    <a:lstStyle/>
                    <a:p>
                      <a:r>
                        <a:rPr lang="de-CH" b="1" dirty="0" smtClean="0"/>
                        <a:t>Class Name</a:t>
                      </a:r>
                      <a:r>
                        <a:rPr lang="de-CH" b="1" dirty="0" smtClean="0"/>
                        <a:t>: </a:t>
                      </a:r>
                      <a:r>
                        <a:rPr lang="de-CH" dirty="0" err="1" smtClean="0"/>
                        <a:t>DangerNote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23200">
                <a:tc gridSpan="2">
                  <a:txBody>
                    <a:bodyPr/>
                    <a:lstStyle/>
                    <a:p>
                      <a:r>
                        <a:rPr lang="de-CH" b="1" dirty="0" err="1" smtClean="0"/>
                        <a:t>Purpose</a:t>
                      </a:r>
                      <a:r>
                        <a:rPr lang="de-CH" b="1" dirty="0" smtClean="0"/>
                        <a:t>: </a:t>
                      </a:r>
                      <a:r>
                        <a:rPr lang="de-CH" dirty="0" smtClean="0"/>
                        <a:t>A </a:t>
                      </a:r>
                      <a:r>
                        <a:rPr lang="de-CH" dirty="0" err="1" smtClean="0"/>
                        <a:t>particular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note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containing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text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data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describe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dangerous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fact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related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.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444003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Responsibilities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dirty="0" smtClean="0"/>
                    </a:p>
                    <a:p>
                      <a:r>
                        <a:rPr lang="de-CH" dirty="0" smtClean="0"/>
                        <a:t>- </a:t>
                      </a:r>
                      <a:r>
                        <a:rPr lang="de-CH" dirty="0" err="1" smtClean="0"/>
                        <a:t>Contains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text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which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attached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specific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.  </a:t>
                      </a:r>
                    </a:p>
                    <a:p>
                      <a:endParaRPr lang="de-CH" dirty="0" smtClean="0"/>
                    </a:p>
                    <a:p>
                      <a:r>
                        <a:rPr lang="de-CH" dirty="0" smtClean="0"/>
                        <a:t>- </a:t>
                      </a:r>
                      <a:r>
                        <a:rPr lang="de-CH" dirty="0" err="1" smtClean="0"/>
                        <a:t>Indicates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fact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about</a:t>
                      </a:r>
                      <a:r>
                        <a:rPr lang="de-CH" dirty="0" smtClean="0"/>
                        <a:t> / </a:t>
                      </a:r>
                      <a:r>
                        <a:rPr lang="de-CH" dirty="0" err="1" smtClean="0"/>
                        <a:t>correlated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to</a:t>
                      </a:r>
                      <a:r>
                        <a:rPr lang="de-CH" dirty="0" smtClean="0"/>
                        <a:t> a </a:t>
                      </a:r>
                      <a:r>
                        <a:rPr lang="de-CH" dirty="0" err="1" smtClean="0"/>
                        <a:t>patient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which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is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or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could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be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dangerous</a:t>
                      </a:r>
                      <a:r>
                        <a:rPr lang="de-CH" dirty="0" smtClean="0"/>
                        <a:t> </a:t>
                      </a:r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Collaborators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  <a:p>
                      <a:r>
                        <a:rPr lang="de-CH" b="0" dirty="0" smtClean="0"/>
                        <a:t>-</a:t>
                      </a:r>
                      <a:r>
                        <a:rPr lang="de-CH" b="0" baseline="0" dirty="0" smtClean="0"/>
                        <a:t> </a:t>
                      </a:r>
                      <a:r>
                        <a:rPr lang="de-CH" b="0" dirty="0" err="1" smtClean="0"/>
                        <a:t>belongs</a:t>
                      </a:r>
                      <a:r>
                        <a:rPr lang="de-CH" b="0" dirty="0" smtClean="0"/>
                        <a:t> </a:t>
                      </a:r>
                      <a:r>
                        <a:rPr lang="de-CH" b="0" dirty="0" err="1" smtClean="0"/>
                        <a:t>to</a:t>
                      </a:r>
                      <a:r>
                        <a:rPr lang="de-CH" b="0" dirty="0" smtClean="0"/>
                        <a:t> a </a:t>
                      </a:r>
                      <a:r>
                        <a:rPr lang="de-CH" b="0" dirty="0" err="1" smtClean="0"/>
                        <a:t>patient</a:t>
                      </a:r>
                      <a:r>
                        <a:rPr lang="de-CH" b="0" dirty="0" smtClean="0"/>
                        <a:t> 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CH" b="0" dirty="0" smtClean="0"/>
                    </a:p>
                    <a:p>
                      <a:r>
                        <a:rPr lang="de-CH" b="0" dirty="0" smtClean="0"/>
                        <a:t>- </a:t>
                      </a:r>
                      <a:r>
                        <a:rPr lang="de-CH" b="0" dirty="0" err="1" smtClean="0"/>
                        <a:t>extends</a:t>
                      </a:r>
                      <a:r>
                        <a:rPr lang="de-CH" b="0" dirty="0" smtClean="0"/>
                        <a:t> a normal </a:t>
                      </a:r>
                      <a:r>
                        <a:rPr lang="de-CH" b="0" dirty="0" err="1" smtClean="0"/>
                        <a:t>note</a:t>
                      </a:r>
                      <a:endParaRPr lang="de-CH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</a:t>
            </a:r>
            <a:r>
              <a:rPr lang="de-CH" dirty="0" smtClean="0"/>
              <a:t>Card - </a:t>
            </a:r>
            <a:r>
              <a:rPr lang="de-CH" dirty="0" err="1" smtClean="0"/>
              <a:t>DangerNote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578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Card</a:t>
            </a:r>
            <a:endParaRPr lang="de-CH" dirty="0"/>
          </a:p>
        </p:txBody>
      </p:sp>
      <p:graphicFrame>
        <p:nvGraphicFramePr>
          <p:cNvPr id="7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978104"/>
              </p:ext>
            </p:extLst>
          </p:nvPr>
        </p:nvGraphicFramePr>
        <p:xfrm>
          <a:off x="457199" y="1041456"/>
          <a:ext cx="11249026" cy="5175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4513"/>
                <a:gridCol w="5624513"/>
              </a:tblGrid>
              <a:tr h="323200">
                <a:tc gridSpan="2">
                  <a:txBody>
                    <a:bodyPr/>
                    <a:lstStyle/>
                    <a:p>
                      <a:r>
                        <a:rPr lang="de-CH" b="1" dirty="0" smtClean="0"/>
                        <a:t>Class Name</a:t>
                      </a:r>
                      <a:r>
                        <a:rPr lang="de-CH" b="1" dirty="0" smtClean="0"/>
                        <a:t>: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23200">
                <a:tc gridSpan="2">
                  <a:txBody>
                    <a:bodyPr/>
                    <a:lstStyle/>
                    <a:p>
                      <a:r>
                        <a:rPr lang="de-CH" b="1" dirty="0" err="1" smtClean="0"/>
                        <a:t>Purpose</a:t>
                      </a:r>
                      <a:r>
                        <a:rPr lang="de-CH" b="1" dirty="0" smtClean="0"/>
                        <a:t>: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444003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Responsibilities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  <a:p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Collaborators</a:t>
                      </a:r>
                      <a:r>
                        <a:rPr lang="de-CH" b="1" dirty="0" smtClean="0"/>
                        <a:t>:</a:t>
                      </a:r>
                    </a:p>
                    <a:p>
                      <a:endParaRPr lang="de-CH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18896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8</TotalTime>
  <Words>135</Words>
  <Application>Microsoft Macintosh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Lucida Grande</vt:lpstr>
      <vt:lpstr>Lucida Sans</vt:lpstr>
      <vt:lpstr>Lucida Sans Unicode</vt:lpstr>
      <vt:lpstr>MS PGothic</vt:lpstr>
      <vt:lpstr>ＭＳ Ｐゴシック</vt:lpstr>
      <vt:lpstr>BFH_PPT_Vorlage_16-9</vt:lpstr>
      <vt:lpstr>Health Visitor und soziale Phobie</vt:lpstr>
      <vt:lpstr>Domain Model</vt:lpstr>
      <vt:lpstr>Sequence Diagram – Alert Danger Notes</vt:lpstr>
      <vt:lpstr>Sequence Diagram – Add ActivityRecord</vt:lpstr>
      <vt:lpstr>CRC Card - DangerNote</vt:lpstr>
      <vt:lpstr>CRC Card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Jonathan Meier</cp:lastModifiedBy>
  <cp:revision>28</cp:revision>
  <cp:lastPrinted>2013-08-23T11:57:04Z</cp:lastPrinted>
  <dcterms:created xsi:type="dcterms:W3CDTF">2017-03-11T12:01:47Z</dcterms:created>
  <dcterms:modified xsi:type="dcterms:W3CDTF">2017-11-16T08:44:35Z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