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4" r:id="rId9"/>
    <p:sldId id="261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 autoAdjust="0"/>
    <p:restoredTop sz="94682"/>
  </p:normalViewPr>
  <p:slideViewPr>
    <p:cSldViewPr snapToGrid="0" snapToObjects="1">
      <p:cViewPr varScale="1">
        <p:scale>
          <a:sx n="79" d="100"/>
          <a:sy n="79" d="100"/>
        </p:scale>
        <p:origin x="224" y="22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3931"/>
          <a:stretch/>
        </p:blipFill>
        <p:spPr>
          <a:xfrm>
            <a:off x="2430873" y="900000"/>
            <a:ext cx="7177587" cy="52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  <p:pic>
        <p:nvPicPr>
          <p:cNvPr id="1026" name="Picture 2" descr="sequenceDiagramm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9" y="1232380"/>
            <a:ext cx="6384526" cy="49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6106828"/>
              </p:ext>
            </p:extLst>
          </p:nvPr>
        </p:nvGraphicFramePr>
        <p:xfrm>
          <a:off x="644297" y="1449670"/>
          <a:ext cx="10874830" cy="3931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415"/>
                <a:gridCol w="5437415"/>
              </a:tblGrid>
              <a:tr h="263355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263355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199777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smtClean="0"/>
                        <a:t>a title (</a:t>
                      </a:r>
                      <a:r>
                        <a:rPr lang="de-CH" i="1" dirty="0" smtClean="0"/>
                        <a:t>title</a:t>
                      </a:r>
                      <a:r>
                        <a:rPr lang="de-CH" dirty="0" smtClean="0"/>
                        <a:t>),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text</a:t>
                      </a:r>
                      <a:r>
                        <a:rPr lang="de-CH" dirty="0" smtClean="0"/>
                        <a:t>)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patientId</a:t>
                      </a:r>
                      <a:r>
                        <a:rPr lang="de-CH" dirty="0" smtClean="0"/>
                        <a:t>).</a:t>
                      </a:r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smtClean="0"/>
                        <a:t>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6842763"/>
              </p:ext>
            </p:extLst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</a:t>
                      </a:r>
                      <a:r>
                        <a:rPr lang="de-CH" dirty="0" smtClean="0"/>
                        <a:t>		</a:t>
                      </a:r>
                      <a:r>
                        <a:rPr lang="de-CH" dirty="0" err="1" smtClean="0"/>
                        <a:t>ActivityRecord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	</a:t>
                      </a:r>
                      <a:r>
                        <a:rPr lang="de-CH" dirty="0" smtClean="0"/>
                        <a:t>		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 an overview of the activity 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</a:t>
                      </a:r>
                      <a:r>
                        <a:rPr lang="en-US" dirty="0" smtClean="0"/>
                        <a:t>the date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</a:t>
                      </a:r>
                      <a:r>
                        <a:rPr lang="en-US" dirty="0" smtClean="0"/>
                        <a:t>description of the activity record for the </a:t>
                      </a:r>
                      <a:r>
                        <a:rPr lang="en-US" dirty="0" smtClean="0"/>
                        <a:t>exposition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training </a:t>
                      </a:r>
                      <a:r>
                        <a:rPr lang="en-US" dirty="0" smtClean="0"/>
                        <a:t>can be described </a:t>
                      </a:r>
                      <a:r>
                        <a:rPr lang="en-US" dirty="0" smtClean="0"/>
                        <a:t>detailed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can add image documents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progress of the expositions training of this day can be  </a:t>
                      </a:r>
                      <a:r>
                        <a:rPr lang="en-US" dirty="0" smtClean="0"/>
                        <a:t>adjusted </a:t>
                      </a:r>
                      <a:r>
                        <a:rPr lang="en-US" dirty="0" smtClean="0"/>
                        <a:t>manually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</a:t>
                      </a:r>
                      <a:r>
                        <a:rPr lang="en-US" dirty="0" smtClean="0"/>
                        <a:t>the progress of the exposition training of this </a:t>
                      </a:r>
                      <a:r>
                        <a:rPr lang="en-US" dirty="0" smtClean="0"/>
                        <a:t>day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</a:t>
                      </a:r>
                      <a:r>
                        <a:rPr lang="en-US" dirty="0" smtClean="0"/>
                        <a:t>class activity takes the date of the activity record and </a:t>
                      </a:r>
                      <a:r>
                        <a:rPr lang="en-US" dirty="0" smtClean="0"/>
                        <a:t>its </a:t>
                      </a:r>
                      <a:r>
                        <a:rPr lang="en-US" dirty="0" smtClean="0"/>
                        <a:t>progress</a:t>
                      </a:r>
                    </a:p>
                    <a:p>
                      <a:r>
                        <a:rPr lang="en-US" dirty="0" smtClean="0"/>
                        <a:t>	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</a:t>
            </a:r>
            <a:r>
              <a:rPr lang="de-CH" dirty="0"/>
              <a:t>Card - </a:t>
            </a:r>
            <a:r>
              <a:rPr lang="de-CH" dirty="0" err="1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Zeitmanagement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Haben</a:t>
            </a:r>
            <a:r>
              <a:rPr lang="en-US" dirty="0" smtClean="0"/>
              <a:t> nun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Klarheit</a:t>
            </a:r>
            <a:r>
              <a:rPr lang="en-US" dirty="0" smtClean="0"/>
              <a:t>, wo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hinwollen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7</TotalTime>
  <Words>220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BFH_PPT_Vorlage_16-9</vt:lpstr>
      <vt:lpstr>Health Visitor und soziale Phobie</vt:lpstr>
      <vt:lpstr>Domain Model</vt:lpstr>
      <vt:lpstr>Sequence Diagram – Alert Danger Notes</vt:lpstr>
      <vt:lpstr>Sequence Diagram – Add ActivityRecord</vt:lpstr>
      <vt:lpstr>CRC Card - DangerNote</vt:lpstr>
      <vt:lpstr>CRC Card - ActivityRecord</vt:lpstr>
      <vt:lpstr>Fazit</vt:lpstr>
      <vt:lpstr>Fragen?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33</cp:revision>
  <cp:lastPrinted>2013-08-23T11:57:04Z</cp:lastPrinted>
  <dcterms:created xsi:type="dcterms:W3CDTF">2017-03-11T12:01:47Z</dcterms:created>
  <dcterms:modified xsi:type="dcterms:W3CDTF">2017-11-16T09:33:56Z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