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Maven Pr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22" Type="http://schemas.openxmlformats.org/officeDocument/2006/relationships/font" Target="fonts/MavenPro-regular.fntdata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avenPr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1551964b36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1551964b36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1551964b36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1551964b36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1551964b36_0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1551964b36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1551964b36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1551964b36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1551964b36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1551964b36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1551964b36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1551964b36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1551964b36_0_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1551964b36_0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1551964b36_0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1551964b36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1551964b36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1551964b36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1551964b36_0_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1551964b36_0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1551964b36_0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1551964b36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Sistema de Gestion Escolar 2024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de software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Alumno: Nelson Jonathan Torres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Pantallas anteriores</a:t>
            </a:r>
            <a:endParaRPr/>
          </a:p>
        </p:txBody>
      </p:sp>
      <p:sp>
        <p:nvSpPr>
          <p:cNvPr id="339" name="Google Shape;339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0" name="Google Shape;340;p22"/>
          <p:cNvPicPr preferRelativeResize="0"/>
          <p:nvPr/>
        </p:nvPicPr>
        <p:blipFill rotWithShape="1">
          <a:blip r:embed="rId3">
            <a:alphaModFix/>
          </a:blip>
          <a:srcRect b="5290" l="3138" r="0" t="12943"/>
          <a:stretch/>
        </p:blipFill>
        <p:spPr>
          <a:xfrm>
            <a:off x="152400" y="152400"/>
            <a:ext cx="8937026" cy="4230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1250" y="329203"/>
            <a:ext cx="7129650" cy="341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22"/>
          <p:cNvPicPr preferRelativeResize="0"/>
          <p:nvPr/>
        </p:nvPicPr>
        <p:blipFill rotWithShape="1">
          <a:blip r:embed="rId5">
            <a:alphaModFix/>
          </a:blip>
          <a:srcRect b="4997" l="2978" r="0" t="12941"/>
          <a:stretch/>
        </p:blipFill>
        <p:spPr>
          <a:xfrm>
            <a:off x="535368" y="409138"/>
            <a:ext cx="7821407" cy="371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3713" y="514150"/>
            <a:ext cx="8296570" cy="423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5866" y="152400"/>
            <a:ext cx="8670084" cy="442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27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0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0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Ver demo</a:t>
            </a:r>
            <a:endParaRPr/>
          </a:p>
        </p:txBody>
      </p:sp>
      <p:sp>
        <p:nvSpPr>
          <p:cNvPr id="356" name="Google Shape;356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242125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s" sz="3000" u="sng">
                <a:solidFill>
                  <a:srgbClr val="7C7CE0"/>
                </a:solidFill>
                <a:latin typeface="Arial"/>
                <a:ea typeface="Arial"/>
                <a:cs typeface="Arial"/>
                <a:sym typeface="Arial"/>
              </a:rPr>
              <a:t>Objetivos:</a:t>
            </a:r>
            <a:endParaRPr b="1" sz="3000" u="sng">
              <a:solidFill>
                <a:srgbClr val="7C7CE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objetivo del siguiente proyecto será desarrollar un sistema que se ajuste a las necesidades de una Escuela de Nivel Secundario. Permitirá a los preceptores planificar las actividades del establecimiento así como llevar un registro de las mismas.</a:t>
            </a:r>
            <a:endParaRPr b="1"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sistema deberá llevar el seguimiento de los estudiantes dentro del establecimiento, sus asistencias y calificaciones. También llevará registro del staff docente  ciclos inscriptos, Espacios curriculares que dictán y carga de calificaciones.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Principales Componentes 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Conceptos básicos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Plan de estudios: Es una plantilla para poder crear Ciclos (Espacios curriculares, años)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Ciclo Lectivo: Es el objeto que da inicio a la cursada (Inscripciones, Horarios, Divisiones.)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Cursada: Es la </a:t>
            </a:r>
            <a:r>
              <a:rPr lang="es"/>
              <a:t>ejecución</a:t>
            </a:r>
            <a:r>
              <a:rPr lang="es"/>
              <a:t>	 de ese ciclo. Aca se cargan inasistencias, y calificaciones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2549400" y="76200"/>
            <a:ext cx="4045200" cy="10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Requisitos funcionales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y no funcionales</a:t>
            </a:r>
            <a:endParaRPr/>
          </a:p>
        </p:txBody>
      </p:sp>
      <p:sp>
        <p:nvSpPr>
          <p:cNvPr id="296" name="Google Shape;296;p16"/>
          <p:cNvSpPr txBox="1"/>
          <p:nvPr/>
        </p:nvSpPr>
        <p:spPr>
          <a:xfrm>
            <a:off x="1149200" y="926325"/>
            <a:ext cx="3563700" cy="30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/>
              <a:t>DOCENTES:</a:t>
            </a:r>
            <a:endParaRPr b="1" sz="24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Alta Docente.</a:t>
            </a:r>
            <a:endParaRPr sz="20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Baja Docente.</a:t>
            </a:r>
            <a:endParaRPr sz="20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Inscribir</a:t>
            </a:r>
            <a:r>
              <a:rPr lang="es" sz="2000"/>
              <a:t> Docente</a:t>
            </a:r>
            <a:endParaRPr sz="20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Asignar horario a Docente.</a:t>
            </a:r>
            <a:endParaRPr sz="20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Eliminar horarios a Docente.</a:t>
            </a:r>
            <a:endParaRPr sz="20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cargar </a:t>
            </a:r>
            <a:r>
              <a:rPr lang="es" sz="2000"/>
              <a:t>calificación</a:t>
            </a:r>
            <a:endParaRPr sz="20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</p:txBody>
      </p:sp>
      <p:sp>
        <p:nvSpPr>
          <p:cNvPr id="297" name="Google Shape;297;p16"/>
          <p:cNvSpPr txBox="1"/>
          <p:nvPr/>
        </p:nvSpPr>
        <p:spPr>
          <a:xfrm>
            <a:off x="4712900" y="812475"/>
            <a:ext cx="4412700" cy="32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/>
              <a:t>ESTUDIANTES:</a:t>
            </a:r>
            <a:endParaRPr b="1"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Inscribir estudiante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Modificar datos personales estudiante.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Asignar estudiante a división.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Dar baja a estudiante.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Registrar inasistencia Estudiante.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Registrar Calificación Final a Estudiante.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Calificar Estudiantes de un espacio curricular de una división.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/>
        </p:nvSpPr>
        <p:spPr>
          <a:xfrm>
            <a:off x="956800" y="305575"/>
            <a:ext cx="4572000" cy="43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Alta horario de una división.</a:t>
            </a:r>
            <a:endParaRPr sz="24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Modificar horario de espacio curricular.</a:t>
            </a:r>
            <a:endParaRPr sz="24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Alta de división.</a:t>
            </a:r>
            <a:endParaRPr sz="24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Baja de división.</a:t>
            </a:r>
            <a:endParaRPr sz="24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Alta curso.</a:t>
            </a:r>
            <a:endParaRPr sz="24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Alta espacio curricular.</a:t>
            </a:r>
            <a:endParaRPr sz="24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Alta plan de estudio.</a:t>
            </a:r>
            <a:endParaRPr sz="24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Alta ciclo lectivo.</a:t>
            </a:r>
            <a:endParaRPr sz="2400">
              <a:solidFill>
                <a:srgbClr val="666666"/>
              </a:solidFill>
            </a:endParaRPr>
          </a:p>
        </p:txBody>
      </p:sp>
      <p:sp>
        <p:nvSpPr>
          <p:cNvPr id="303" name="Google Shape;303;p17"/>
          <p:cNvSpPr txBox="1"/>
          <p:nvPr/>
        </p:nvSpPr>
        <p:spPr>
          <a:xfrm>
            <a:off x="5405450" y="777900"/>
            <a:ext cx="4572000" cy="43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Listar divisiones.</a:t>
            </a:r>
            <a:endParaRPr sz="24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Listar docentes.</a:t>
            </a:r>
            <a:endParaRPr sz="24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Listar alumnos.</a:t>
            </a:r>
            <a:endParaRPr sz="24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Listar horarios.</a:t>
            </a:r>
            <a:endParaRPr sz="24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Listar plan de estudios.</a:t>
            </a:r>
            <a:endParaRPr sz="24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Listar espacios curriculares.</a:t>
            </a:r>
            <a:endParaRPr sz="24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1303800" y="729250"/>
            <a:ext cx="7030500" cy="3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Requisitos no funcionales</a:t>
            </a:r>
            <a:endParaRPr b="1" sz="160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sistema se desarrollará utilizando Python/Django.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133"/>
              </a:buClr>
              <a:buSzPts val="1100"/>
              <a:buFont typeface="Arial"/>
              <a:buChar char="●"/>
            </a:pPr>
            <a:r>
              <a:rPr lang="es" sz="1100">
                <a:solidFill>
                  <a:srgbClr val="0011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La información manejada por el sistema está protegida de acceso no autorizado y divulgación.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sistema será web y deberá correr en cualquiera de los siguientes navegadores web: Google Chrome, Mozilla Firefox, Opera, Edge.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sistema deberá poder ser accedido mediante PC de escritorio, notebook o netbook que se encuentren conectadas a internet y mediante PC de escritorio, notebook o netbook que se encuentren conectadas a una red de área local en donde se encuentre el sistema teniendo acceso a internet.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sistema proveerá diferentes perfiles de usuario, cada uno con distintos permisos para poder correr las funcionalidades respectivas al rol dentro de la escuela, por cuestiones de seguridad 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056750" y="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Limites o alcance del sistema</a:t>
            </a:r>
            <a:endParaRPr/>
          </a:p>
        </p:txBody>
      </p:sp>
      <p:sp>
        <p:nvSpPr>
          <p:cNvPr id="314" name="Google Shape;314;p19"/>
          <p:cNvSpPr txBox="1"/>
          <p:nvPr>
            <p:ph idx="1" type="body"/>
          </p:nvPr>
        </p:nvSpPr>
        <p:spPr>
          <a:xfrm>
            <a:off x="1303800" y="997150"/>
            <a:ext cx="7432500" cy="40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esta versión del sistema: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se realizarán préstamos de equipamiento.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se registrará el manejo de biblioteca.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se manejará el control del subsistema de pagos.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se realizará cambios de división..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se llevará el control de llamados de atención y sanciones de alumnos.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se llevará el control de motivos de baja y renuncia de docentes.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estudiantes incluidos cursarán todas las materias sin modificación en las mismas.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espacios curriculares serán simples.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asistencias serán por jornada.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se registrarán retiros de estudiantes.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habrá alumnos libres.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personal sólo podrá ser docente o no docente.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sistema no será el encargado de justificar las inasistencias, sólo las registra.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habrá clasificación de docentes titulares, docentes interinos, docentes suplentes y docentes provisorios.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se contempla la presentación de proyectos para la designación de docentes.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title"/>
          </p:nvPr>
        </p:nvSpPr>
        <p:spPr>
          <a:xfrm>
            <a:off x="1217475" y="3518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Preguntas frecuentes y soluciones encontradas</a:t>
            </a:r>
            <a:endParaRPr/>
          </a:p>
        </p:txBody>
      </p:sp>
      <p:sp>
        <p:nvSpPr>
          <p:cNvPr id="320" name="Google Shape;320;p20"/>
          <p:cNvSpPr txBox="1"/>
          <p:nvPr/>
        </p:nvSpPr>
        <p:spPr>
          <a:xfrm>
            <a:off x="1123650" y="1351175"/>
            <a:ext cx="67224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¿Tengo que dar de alta siempre a un estudiante para un ciclo? 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1" name="Google Shape;321;p20"/>
          <p:cNvSpPr txBox="1"/>
          <p:nvPr/>
        </p:nvSpPr>
        <p:spPr>
          <a:xfrm>
            <a:off x="1138175" y="1735413"/>
            <a:ext cx="67224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¿Debería  poder eliminar todas las divisiones? 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2" name="Google Shape;322;p20"/>
          <p:cNvSpPr txBox="1"/>
          <p:nvPr/>
        </p:nvSpPr>
        <p:spPr>
          <a:xfrm>
            <a:off x="1123650" y="2119650"/>
            <a:ext cx="67224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¿Una vez que un Plan es implementado, debería poder modificarse un espacio curricular? 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3" name="Google Shape;323;p20"/>
          <p:cNvSpPr txBox="1"/>
          <p:nvPr/>
        </p:nvSpPr>
        <p:spPr>
          <a:xfrm>
            <a:off x="1095425" y="2605700"/>
            <a:ext cx="74187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¿El sistema debería se el encargado de asignar los estudiantes a las aulas automáticamente?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4" name="Google Shape;324;p20"/>
          <p:cNvSpPr txBox="1"/>
          <p:nvPr/>
        </p:nvSpPr>
        <p:spPr>
          <a:xfrm>
            <a:off x="1119075" y="3057800"/>
            <a:ext cx="67224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¿ El docente debería darse de alta por sí mismo en el sistema?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5" name="Google Shape;325;p20"/>
          <p:cNvSpPr txBox="1"/>
          <p:nvPr/>
        </p:nvSpPr>
        <p:spPr>
          <a:xfrm>
            <a:off x="1138175" y="3707825"/>
            <a:ext cx="67224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¿Si tengo varias notas, como las registró?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6" name="Google Shape;326;p20"/>
          <p:cNvSpPr txBox="1"/>
          <p:nvPr/>
        </p:nvSpPr>
        <p:spPr>
          <a:xfrm>
            <a:off x="1210800" y="3340225"/>
            <a:ext cx="67224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¿El preceptor deberia dar de alta años?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7" name="Google Shape;327;p20"/>
          <p:cNvSpPr txBox="1"/>
          <p:nvPr/>
        </p:nvSpPr>
        <p:spPr>
          <a:xfrm>
            <a:off x="1210800" y="4159925"/>
            <a:ext cx="67224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¿Quién debería ser el encargado de cargar calificaciones?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Algunas capturas </a:t>
            </a:r>
            <a:endParaRPr/>
          </a:p>
        </p:txBody>
      </p:sp>
      <p:sp>
        <p:nvSpPr>
          <p:cNvPr id="333" name="Google Shape;333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