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4" r:id="rId3"/>
    <p:sldId id="283" r:id="rId4"/>
    <p:sldId id="284" r:id="rId5"/>
    <p:sldId id="285" r:id="rId6"/>
    <p:sldId id="273" r:id="rId7"/>
    <p:sldId id="274" r:id="rId8"/>
    <p:sldId id="275" r:id="rId9"/>
    <p:sldId id="271" r:id="rId10"/>
    <p:sldId id="270" r:id="rId11"/>
    <p:sldId id="265" r:id="rId12"/>
    <p:sldId id="281" r:id="rId13"/>
    <p:sldId id="282" r:id="rId14"/>
    <p:sldId id="267" r:id="rId15"/>
    <p:sldId id="266" r:id="rId16"/>
    <p:sldId id="286" r:id="rId17"/>
    <p:sldId id="287" r:id="rId18"/>
    <p:sldId id="291" r:id="rId19"/>
    <p:sldId id="292" r:id="rId20"/>
    <p:sldId id="288" r:id="rId21"/>
    <p:sldId id="289" r:id="rId22"/>
    <p:sldId id="293" r:id="rId23"/>
    <p:sldId id="280" r:id="rId24"/>
    <p:sldId id="268" r:id="rId25"/>
    <p:sldId id="272" r:id="rId26"/>
    <p:sldId id="26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05EB2-95B2-3241-B77C-166288DA64D0}" v="281" dt="2019-12-11T22:38:28.909"/>
    <p1510:client id="{468EF738-2D93-4B14-91B4-DC4CEF5E7906}" v="769" dt="2019-12-11T19:46:16.720"/>
    <p1510:client id="{FF9BB804-4AB4-45CD-9DF4-AFDA8C5AD3EA}" v="2545" dt="2019-12-11T05:40:58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90901"/>
  </p:normalViewPr>
  <p:slideViewPr>
    <p:cSldViewPr snapToGrid="0">
      <p:cViewPr varScale="1">
        <p:scale>
          <a:sx n="104" d="100"/>
          <a:sy n="104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 Ngoc L." userId="S::ngoclam1108@ou.edu::62bc6cd3-c50d-4afe-b67a-d999c6593d7b" providerId="AD" clId="Web-{8BD1B4C0-60B7-1D13-9DA7-B7A4A8EFB887}"/>
    <pc:docChg chg="addSld modSld">
      <pc:chgData name="Tran, Ngoc L." userId="S::ngoclam1108@ou.edu::62bc6cd3-c50d-4afe-b67a-d999c6593d7b" providerId="AD" clId="Web-{8BD1B4C0-60B7-1D13-9DA7-B7A4A8EFB887}" dt="2019-11-24T22:51:57.112" v="13" actId="14100"/>
      <pc:docMkLst>
        <pc:docMk/>
      </pc:docMkLst>
      <pc:sldChg chg="addSp modSp">
        <pc:chgData name="Tran, Ngoc L." userId="S::ngoclam1108@ou.edu::62bc6cd3-c50d-4afe-b67a-d999c6593d7b" providerId="AD" clId="Web-{8BD1B4C0-60B7-1D13-9DA7-B7A4A8EFB887}" dt="2019-11-24T22:51:57.112" v="13" actId="14100"/>
        <pc:sldMkLst>
          <pc:docMk/>
          <pc:sldMk cId="2865097523" sldId="273"/>
        </pc:sldMkLst>
        <pc:spChg chg="mod">
          <ac:chgData name="Tran, Ngoc L." userId="S::ngoclam1108@ou.edu::62bc6cd3-c50d-4afe-b67a-d999c6593d7b" providerId="AD" clId="Web-{8BD1B4C0-60B7-1D13-9DA7-B7A4A8EFB887}" dt="2019-11-24T22:50:34.970" v="3" actId="20577"/>
          <ac:spMkLst>
            <pc:docMk/>
            <pc:sldMk cId="2865097523" sldId="273"/>
            <ac:spMk id="2" creationId="{F3BAA2EB-DC81-4C52-9AB2-0C4CCE351F8A}"/>
          </ac:spMkLst>
        </pc:spChg>
        <pc:spChg chg="add mod">
          <ac:chgData name="Tran, Ngoc L." userId="S::ngoclam1108@ou.edu::62bc6cd3-c50d-4afe-b67a-d999c6593d7b" providerId="AD" clId="Web-{8BD1B4C0-60B7-1D13-9DA7-B7A4A8EFB887}" dt="2019-11-24T22:51:57.112" v="13" actId="14100"/>
          <ac:spMkLst>
            <pc:docMk/>
            <pc:sldMk cId="2865097523" sldId="273"/>
            <ac:spMk id="3" creationId="{B4C293C6-897C-4BA6-91F3-35BADE28887A}"/>
          </ac:spMkLst>
        </pc:spChg>
        <pc:picChg chg="mod">
          <ac:chgData name="Tran, Ngoc L." userId="S::ngoclam1108@ou.edu::62bc6cd3-c50d-4afe-b67a-d999c6593d7b" providerId="AD" clId="Web-{8BD1B4C0-60B7-1D13-9DA7-B7A4A8EFB887}" dt="2019-11-24T22:50:47.095" v="7" actId="1076"/>
          <ac:picMkLst>
            <pc:docMk/>
            <pc:sldMk cId="2865097523" sldId="273"/>
            <ac:picMk id="4" creationId="{F5AED1CE-AC3A-49DE-BBE4-1A32745D6ACA}"/>
          </ac:picMkLst>
        </pc:picChg>
      </pc:sldChg>
    </pc:docChg>
  </pc:docChgLst>
  <pc:docChgLst>
    <pc:chgData name="Tran, Ngoc L." userId="62bc6cd3-c50d-4afe-b67a-d999c6593d7b" providerId="ADAL" clId="{468EF738-2D93-4B14-91B4-DC4CEF5E7906}"/>
    <pc:docChg chg="undo custSel mod addSld modSld sldOrd">
      <pc:chgData name="Tran, Ngoc L." userId="62bc6cd3-c50d-4afe-b67a-d999c6593d7b" providerId="ADAL" clId="{468EF738-2D93-4B14-91B4-DC4CEF5E7906}" dt="2019-12-11T19:46:16.720" v="769" actId="20577"/>
      <pc:docMkLst>
        <pc:docMk/>
      </pc:docMkLst>
      <pc:sldChg chg="modSp">
        <pc:chgData name="Tran, Ngoc L." userId="62bc6cd3-c50d-4afe-b67a-d999c6593d7b" providerId="ADAL" clId="{468EF738-2D93-4B14-91B4-DC4CEF5E7906}" dt="2019-12-11T19:22:23.974" v="77" actId="122"/>
        <pc:sldMkLst>
          <pc:docMk/>
          <pc:sldMk cId="3826711786" sldId="266"/>
        </pc:sldMkLst>
        <pc:graphicFrameChg chg="mod modGraphic">
          <ac:chgData name="Tran, Ngoc L." userId="62bc6cd3-c50d-4afe-b67a-d999c6593d7b" providerId="ADAL" clId="{468EF738-2D93-4B14-91B4-DC4CEF5E7906}" dt="2019-12-11T19:22:23.974" v="77" actId="122"/>
          <ac:graphicFrameMkLst>
            <pc:docMk/>
            <pc:sldMk cId="3826711786" sldId="266"/>
            <ac:graphicFrameMk id="9" creationId="{B46310D7-FC83-462E-B997-6E357FB2C71E}"/>
          </ac:graphicFrameMkLst>
        </pc:graphicFrameChg>
      </pc:sldChg>
      <pc:sldChg chg="modSp">
        <pc:chgData name="Tran, Ngoc L." userId="62bc6cd3-c50d-4afe-b67a-d999c6593d7b" providerId="ADAL" clId="{468EF738-2D93-4B14-91B4-DC4CEF5E7906}" dt="2019-12-11T19:30:41.167" v="709" actId="208"/>
        <pc:sldMkLst>
          <pc:docMk/>
          <pc:sldMk cId="3936923673" sldId="271"/>
        </pc:sldMkLst>
        <pc:spChg chg="mod">
          <ac:chgData name="Tran, Ngoc L." userId="62bc6cd3-c50d-4afe-b67a-d999c6593d7b" providerId="ADAL" clId="{468EF738-2D93-4B14-91B4-DC4CEF5E7906}" dt="2019-12-11T19:30:41.167" v="709" actId="208"/>
          <ac:spMkLst>
            <pc:docMk/>
            <pc:sldMk cId="3936923673" sldId="271"/>
            <ac:spMk id="8" creationId="{0E9A7608-FF28-4F09-91AA-459CA4324146}"/>
          </ac:spMkLst>
        </pc:spChg>
        <pc:spChg chg="mod">
          <ac:chgData name="Tran, Ngoc L." userId="62bc6cd3-c50d-4afe-b67a-d999c6593d7b" providerId="ADAL" clId="{468EF738-2D93-4B14-91B4-DC4CEF5E7906}" dt="2019-12-11T19:30:38.103" v="707" actId="208"/>
          <ac:spMkLst>
            <pc:docMk/>
            <pc:sldMk cId="3936923673" sldId="271"/>
            <ac:spMk id="10" creationId="{FE3FF777-35C5-4946-A8A5-EACC0A1C7B0B}"/>
          </ac:spMkLst>
        </pc:spChg>
      </pc:sldChg>
      <pc:sldChg chg="modSp">
        <pc:chgData name="Tran, Ngoc L." userId="62bc6cd3-c50d-4afe-b67a-d999c6593d7b" providerId="ADAL" clId="{468EF738-2D93-4B14-91B4-DC4CEF5E7906}" dt="2019-12-11T19:30:10.720" v="701" actId="208"/>
        <pc:sldMkLst>
          <pc:docMk/>
          <pc:sldMk cId="1210086231" sldId="283"/>
        </pc:sldMkLst>
        <pc:spChg chg="mod">
          <ac:chgData name="Tran, Ngoc L." userId="62bc6cd3-c50d-4afe-b67a-d999c6593d7b" providerId="ADAL" clId="{468EF738-2D93-4B14-91B4-DC4CEF5E7906}" dt="2019-12-11T19:21:50.039" v="66" actId="20577"/>
          <ac:spMkLst>
            <pc:docMk/>
            <pc:sldMk cId="1210086231" sldId="283"/>
            <ac:spMk id="5" creationId="{DF44D7DC-6004-46C3-B28E-F7DC3F8669B0}"/>
          </ac:spMkLst>
        </pc:spChg>
        <pc:spChg chg="mod">
          <ac:chgData name="Tran, Ngoc L." userId="62bc6cd3-c50d-4afe-b67a-d999c6593d7b" providerId="ADAL" clId="{468EF738-2D93-4B14-91B4-DC4CEF5E7906}" dt="2019-12-11T19:30:07.910" v="699" actId="208"/>
          <ac:spMkLst>
            <pc:docMk/>
            <pc:sldMk cId="1210086231" sldId="283"/>
            <ac:spMk id="10" creationId="{AFE98F71-25E0-419B-B7FE-BB850741AC16}"/>
          </ac:spMkLst>
        </pc:spChg>
        <pc:spChg chg="mod">
          <ac:chgData name="Tran, Ngoc L." userId="62bc6cd3-c50d-4afe-b67a-d999c6593d7b" providerId="ADAL" clId="{468EF738-2D93-4B14-91B4-DC4CEF5E7906}" dt="2019-12-11T19:30:10.720" v="701" actId="208"/>
          <ac:spMkLst>
            <pc:docMk/>
            <pc:sldMk cId="1210086231" sldId="283"/>
            <ac:spMk id="11" creationId="{B8193BAA-0CA1-42CB-8616-732CC43404DF}"/>
          </ac:spMkLst>
        </pc:spChg>
        <pc:picChg chg="mod">
          <ac:chgData name="Tran, Ngoc L." userId="62bc6cd3-c50d-4afe-b67a-d999c6593d7b" providerId="ADAL" clId="{468EF738-2D93-4B14-91B4-DC4CEF5E7906}" dt="2019-12-11T19:10:13.180" v="49" actId="1076"/>
          <ac:picMkLst>
            <pc:docMk/>
            <pc:sldMk cId="1210086231" sldId="283"/>
            <ac:picMk id="2050" creationId="{65B6D8D2-6C8E-408B-8EC2-3FE2208F6C22}"/>
          </ac:picMkLst>
        </pc:picChg>
      </pc:sldChg>
      <pc:sldChg chg="modSp">
        <pc:chgData name="Tran, Ngoc L." userId="62bc6cd3-c50d-4afe-b67a-d999c6593d7b" providerId="ADAL" clId="{468EF738-2D93-4B14-91B4-DC4CEF5E7906}" dt="2019-12-11T19:10:41.925" v="51" actId="20577"/>
        <pc:sldMkLst>
          <pc:docMk/>
          <pc:sldMk cId="554532125" sldId="284"/>
        </pc:sldMkLst>
        <pc:spChg chg="mod">
          <ac:chgData name="Tran, Ngoc L." userId="62bc6cd3-c50d-4afe-b67a-d999c6593d7b" providerId="ADAL" clId="{468EF738-2D93-4B14-91B4-DC4CEF5E7906}" dt="2019-12-11T19:10:41.925" v="51" actId="20577"/>
          <ac:spMkLst>
            <pc:docMk/>
            <pc:sldMk cId="554532125" sldId="284"/>
            <ac:spMk id="3" creationId="{E80A40D3-83EE-46A1-911A-A4B2BF9249A7}"/>
          </ac:spMkLst>
        </pc:spChg>
      </pc:sldChg>
      <pc:sldChg chg="modSp ord">
        <pc:chgData name="Tran, Ngoc L." userId="62bc6cd3-c50d-4afe-b67a-d999c6593d7b" providerId="ADAL" clId="{468EF738-2D93-4B14-91B4-DC4CEF5E7906}" dt="2019-12-11T19:46:16.720" v="769" actId="20577"/>
        <pc:sldMkLst>
          <pc:docMk/>
          <pc:sldMk cId="3043211862" sldId="285"/>
        </pc:sldMkLst>
        <pc:spChg chg="mod">
          <ac:chgData name="Tran, Ngoc L." userId="62bc6cd3-c50d-4afe-b67a-d999c6593d7b" providerId="ADAL" clId="{468EF738-2D93-4B14-91B4-DC4CEF5E7906}" dt="2019-12-11T19:29:45.968" v="691" actId="207"/>
          <ac:spMkLst>
            <pc:docMk/>
            <pc:sldMk cId="3043211862" sldId="285"/>
            <ac:spMk id="102" creationId="{B61D297F-D601-47C6-AB89-59FC88974141}"/>
          </ac:spMkLst>
        </pc:spChg>
        <pc:spChg chg="mod">
          <ac:chgData name="Tran, Ngoc L." userId="62bc6cd3-c50d-4afe-b67a-d999c6593d7b" providerId="ADAL" clId="{468EF738-2D93-4B14-91B4-DC4CEF5E7906}" dt="2019-12-11T19:29:41.551" v="688" actId="207"/>
          <ac:spMkLst>
            <pc:docMk/>
            <pc:sldMk cId="3043211862" sldId="285"/>
            <ac:spMk id="104" creationId="{0F76BB43-5791-498E-A8D9-457CAAB9102C}"/>
          </ac:spMkLst>
        </pc:spChg>
        <pc:spChg chg="mod">
          <ac:chgData name="Tran, Ngoc L." userId="62bc6cd3-c50d-4afe-b67a-d999c6593d7b" providerId="ADAL" clId="{468EF738-2D93-4B14-91B4-DC4CEF5E7906}" dt="2019-12-11T19:23:11.685" v="117" actId="20577"/>
          <ac:spMkLst>
            <pc:docMk/>
            <pc:sldMk cId="3043211862" sldId="285"/>
            <ac:spMk id="105" creationId="{44C1B8B3-72BA-4BAC-9493-E47C06FA2490}"/>
          </ac:spMkLst>
        </pc:spChg>
        <pc:spChg chg="mod">
          <ac:chgData name="Tran, Ngoc L." userId="62bc6cd3-c50d-4afe-b67a-d999c6593d7b" providerId="ADAL" clId="{468EF738-2D93-4B14-91B4-DC4CEF5E7906}" dt="2019-12-11T19:29:51.423" v="695" actId="208"/>
          <ac:spMkLst>
            <pc:docMk/>
            <pc:sldMk cId="3043211862" sldId="285"/>
            <ac:spMk id="114" creationId="{F3CECFD8-D658-429F-BDFB-10EA2EBBFD3A}"/>
          </ac:spMkLst>
        </pc:spChg>
        <pc:spChg chg="mod">
          <ac:chgData name="Tran, Ngoc L." userId="62bc6cd3-c50d-4afe-b67a-d999c6593d7b" providerId="ADAL" clId="{468EF738-2D93-4B14-91B4-DC4CEF5E7906}" dt="2019-12-11T19:46:16.720" v="769" actId="20577"/>
          <ac:spMkLst>
            <pc:docMk/>
            <pc:sldMk cId="3043211862" sldId="285"/>
            <ac:spMk id="115" creationId="{DB82CC9E-BC79-4649-9B1C-826AFFA4150B}"/>
          </ac:spMkLst>
        </pc:spChg>
      </pc:sldChg>
      <pc:sldChg chg="modSp">
        <pc:chgData name="Tran, Ngoc L." userId="62bc6cd3-c50d-4afe-b67a-d999c6593d7b" providerId="ADAL" clId="{468EF738-2D93-4B14-91B4-DC4CEF5E7906}" dt="2019-12-11T19:44:11.883" v="742" actId="20577"/>
        <pc:sldMkLst>
          <pc:docMk/>
          <pc:sldMk cId="1368425501" sldId="286"/>
        </pc:sldMkLst>
        <pc:spChg chg="mod">
          <ac:chgData name="Tran, Ngoc L." userId="62bc6cd3-c50d-4afe-b67a-d999c6593d7b" providerId="ADAL" clId="{468EF738-2D93-4B14-91B4-DC4CEF5E7906}" dt="2019-12-11T19:44:11.883" v="742" actId="20577"/>
          <ac:spMkLst>
            <pc:docMk/>
            <pc:sldMk cId="1368425501" sldId="286"/>
            <ac:spMk id="3" creationId="{24D900FC-73FF-4AFD-AC9F-8D544F60D7A3}"/>
          </ac:spMkLst>
        </pc:spChg>
      </pc:sldChg>
      <pc:sldChg chg="modSp">
        <pc:chgData name="Tran, Ngoc L." userId="62bc6cd3-c50d-4afe-b67a-d999c6593d7b" providerId="ADAL" clId="{468EF738-2D93-4B14-91B4-DC4CEF5E7906}" dt="2019-12-11T19:30:26.551" v="703" actId="208"/>
        <pc:sldMkLst>
          <pc:docMk/>
          <pc:sldMk cId="1592718957" sldId="287"/>
        </pc:sldMkLst>
        <pc:spChg chg="mod">
          <ac:chgData name="Tran, Ngoc L." userId="62bc6cd3-c50d-4afe-b67a-d999c6593d7b" providerId="ADAL" clId="{468EF738-2D93-4B14-91B4-DC4CEF5E7906}" dt="2019-12-11T19:30:26.551" v="703" actId="208"/>
          <ac:spMkLst>
            <pc:docMk/>
            <pc:sldMk cId="1592718957" sldId="287"/>
            <ac:spMk id="11" creationId="{AAB7FB29-EA7F-4F0C-9453-6A6938C9FD9F}"/>
          </ac:spMkLst>
        </pc:spChg>
      </pc:sldChg>
      <pc:sldChg chg="modSp">
        <pc:chgData name="Tran, Ngoc L." userId="62bc6cd3-c50d-4afe-b67a-d999c6593d7b" providerId="ADAL" clId="{468EF738-2D93-4B14-91B4-DC4CEF5E7906}" dt="2019-12-11T19:22:41.614" v="85" actId="20577"/>
        <pc:sldMkLst>
          <pc:docMk/>
          <pc:sldMk cId="2367995706" sldId="288"/>
        </pc:sldMkLst>
        <pc:spChg chg="mod">
          <ac:chgData name="Tran, Ngoc L." userId="62bc6cd3-c50d-4afe-b67a-d999c6593d7b" providerId="ADAL" clId="{468EF738-2D93-4B14-91B4-DC4CEF5E7906}" dt="2019-12-11T19:22:41.614" v="85" actId="20577"/>
          <ac:spMkLst>
            <pc:docMk/>
            <pc:sldMk cId="2367995706" sldId="288"/>
            <ac:spMk id="3" creationId="{36361E95-5F20-432F-8D86-9CC8A336E650}"/>
          </ac:spMkLst>
        </pc:spChg>
      </pc:sldChg>
      <pc:sldChg chg="modSp">
        <pc:chgData name="Tran, Ngoc L." userId="62bc6cd3-c50d-4afe-b67a-d999c6593d7b" providerId="ADAL" clId="{468EF738-2D93-4B14-91B4-DC4CEF5E7906}" dt="2019-12-11T19:28:03.384" v="686" actId="3062"/>
        <pc:sldMkLst>
          <pc:docMk/>
          <pc:sldMk cId="146290576" sldId="289"/>
        </pc:sldMkLst>
        <pc:spChg chg="mod">
          <ac:chgData name="Tran, Ngoc L." userId="62bc6cd3-c50d-4afe-b67a-d999c6593d7b" providerId="ADAL" clId="{468EF738-2D93-4B14-91B4-DC4CEF5E7906}" dt="2019-12-11T19:28:03.384" v="686" actId="3062"/>
          <ac:spMkLst>
            <pc:docMk/>
            <pc:sldMk cId="146290576" sldId="289"/>
            <ac:spMk id="2" creationId="{1F6409B9-A664-40AA-8C6D-41E6E9E11FE5}"/>
          </ac:spMkLst>
        </pc:spChg>
      </pc:sldChg>
      <pc:sldChg chg="modSp">
        <pc:chgData name="Tran, Ngoc L." userId="62bc6cd3-c50d-4afe-b67a-d999c6593d7b" providerId="ADAL" clId="{468EF738-2D93-4B14-91B4-DC4CEF5E7906}" dt="2019-12-11T19:30:31.423" v="705" actId="208"/>
        <pc:sldMkLst>
          <pc:docMk/>
          <pc:sldMk cId="642460021" sldId="291"/>
        </pc:sldMkLst>
        <pc:spChg chg="mod">
          <ac:chgData name="Tran, Ngoc L." userId="62bc6cd3-c50d-4afe-b67a-d999c6593d7b" providerId="ADAL" clId="{468EF738-2D93-4B14-91B4-DC4CEF5E7906}" dt="2019-12-11T19:30:31.423" v="705" actId="208"/>
          <ac:spMkLst>
            <pc:docMk/>
            <pc:sldMk cId="642460021" sldId="291"/>
            <ac:spMk id="11" creationId="{AFBC2BC0-D60B-4E2C-B176-052C4A77C32E}"/>
          </ac:spMkLst>
        </pc:spChg>
      </pc:sldChg>
      <pc:sldChg chg="addSp delSp modSp add mod ord setBg">
        <pc:chgData name="Tran, Ngoc L." userId="62bc6cd3-c50d-4afe-b67a-d999c6593d7b" providerId="ADAL" clId="{468EF738-2D93-4B14-91B4-DC4CEF5E7906}" dt="2019-12-11T19:27:44.464" v="683"/>
        <pc:sldMkLst>
          <pc:docMk/>
          <pc:sldMk cId="853102256" sldId="294"/>
        </pc:sldMkLst>
        <pc:spChg chg="mod">
          <ac:chgData name="Tran, Ngoc L." userId="62bc6cd3-c50d-4afe-b67a-d999c6593d7b" providerId="ADAL" clId="{468EF738-2D93-4B14-91B4-DC4CEF5E7906}" dt="2019-12-11T19:26:38.840" v="571" actId="3062"/>
          <ac:spMkLst>
            <pc:docMk/>
            <pc:sldMk cId="853102256" sldId="294"/>
            <ac:spMk id="2" creationId="{7C32BB44-1D56-4369-AC07-5E187C5AABD3}"/>
          </ac:spMkLst>
        </pc:spChg>
        <pc:spChg chg="mod ord">
          <ac:chgData name="Tran, Ngoc L." userId="62bc6cd3-c50d-4afe-b67a-d999c6593d7b" providerId="ADAL" clId="{468EF738-2D93-4B14-91B4-DC4CEF5E7906}" dt="2019-12-11T19:27:21.203" v="628" actId="20577"/>
          <ac:spMkLst>
            <pc:docMk/>
            <pc:sldMk cId="853102256" sldId="294"/>
            <ac:spMk id="3" creationId="{BD801439-8C7B-4A6C-9905-6C6BD5E92760}"/>
          </ac:spMkLst>
        </pc:spChg>
        <pc:spChg chg="mod">
          <ac:chgData name="Tran, Ngoc L." userId="62bc6cd3-c50d-4afe-b67a-d999c6593d7b" providerId="ADAL" clId="{468EF738-2D93-4B14-91B4-DC4CEF5E7906}" dt="2019-12-11T19:26:04.306" v="566" actId="26606"/>
          <ac:spMkLst>
            <pc:docMk/>
            <pc:sldMk cId="853102256" sldId="294"/>
            <ac:spMk id="4" creationId="{A9F95E65-082C-459B-AF6B-1D018F8F0D22}"/>
          </ac:spMkLst>
        </pc:spChg>
        <pc:spChg chg="mod">
          <ac:chgData name="Tran, Ngoc L." userId="62bc6cd3-c50d-4afe-b67a-d999c6593d7b" providerId="ADAL" clId="{468EF738-2D93-4B14-91B4-DC4CEF5E7906}" dt="2019-12-11T19:26:04.306" v="566" actId="26606"/>
          <ac:spMkLst>
            <pc:docMk/>
            <pc:sldMk cId="853102256" sldId="294"/>
            <ac:spMk id="5" creationId="{8CDDCF97-4A6E-4C2C-9487-EC70C4D99634}"/>
          </ac:spMkLst>
        </pc:spChg>
        <pc:spChg chg="add del mod">
          <ac:chgData name="Tran, Ngoc L." userId="62bc6cd3-c50d-4afe-b67a-d999c6593d7b" providerId="ADAL" clId="{468EF738-2D93-4B14-91B4-DC4CEF5E7906}" dt="2019-12-11T19:27:44.464" v="683"/>
          <ac:spMkLst>
            <pc:docMk/>
            <pc:sldMk cId="853102256" sldId="294"/>
            <ac:spMk id="8" creationId="{9022F407-2C73-4221-9688-C91901F808B6}"/>
          </ac:spMkLst>
        </pc:spChg>
        <pc:picChg chg="add mod">
          <ac:chgData name="Tran, Ngoc L." userId="62bc6cd3-c50d-4afe-b67a-d999c6593d7b" providerId="ADAL" clId="{468EF738-2D93-4B14-91B4-DC4CEF5E7906}" dt="2019-12-11T19:26:04.306" v="566" actId="26606"/>
          <ac:picMkLst>
            <pc:docMk/>
            <pc:sldMk cId="853102256" sldId="294"/>
            <ac:picMk id="7" creationId="{0AAAB421-D78F-4BC5-B123-45A7A08775EE}"/>
          </ac:picMkLst>
        </pc:picChg>
        <pc:cxnChg chg="add">
          <ac:chgData name="Tran, Ngoc L." userId="62bc6cd3-c50d-4afe-b67a-d999c6593d7b" providerId="ADAL" clId="{468EF738-2D93-4B14-91B4-DC4CEF5E7906}" dt="2019-12-11T19:26:04.306" v="566" actId="26606"/>
          <ac:cxnSpMkLst>
            <pc:docMk/>
            <pc:sldMk cId="853102256" sldId="294"/>
            <ac:cxnSpMk id="12" creationId="{E4A809D5-3600-46D4-A466-67F2349A54FB}"/>
          </ac:cxnSpMkLst>
        </pc:cxnChg>
      </pc:sldChg>
    </pc:docChg>
  </pc:docChgLst>
  <pc:docChgLst>
    <pc:chgData name="Tran, Ngoc L." userId="S::ngoclam1108@ou.edu::62bc6cd3-c50d-4afe-b67a-d999c6593d7b" providerId="AD" clId="Web-{C008E996-133A-4313-949F-525479A7130E}"/>
    <pc:docChg chg="addSld modSld">
      <pc:chgData name="Tran, Ngoc L." userId="S::ngoclam1108@ou.edu::62bc6cd3-c50d-4afe-b67a-d999c6593d7b" providerId="AD" clId="Web-{C008E996-133A-4313-949F-525479A7130E}" dt="2019-11-24T22:31:30.712" v="48" actId="20577"/>
      <pc:docMkLst>
        <pc:docMk/>
      </pc:docMkLst>
      <pc:sldChg chg="addSp delSp modSp new">
        <pc:chgData name="Tran, Ngoc L." userId="S::ngoclam1108@ou.edu::62bc6cd3-c50d-4afe-b67a-d999c6593d7b" providerId="AD" clId="Web-{C008E996-133A-4313-949F-525479A7130E}" dt="2019-11-24T22:31:30.712" v="47" actId="20577"/>
        <pc:sldMkLst>
          <pc:docMk/>
          <pc:sldMk cId="2865097523" sldId="273"/>
        </pc:sldMkLst>
        <pc:spChg chg="mod">
          <ac:chgData name="Tran, Ngoc L." userId="S::ngoclam1108@ou.edu::62bc6cd3-c50d-4afe-b67a-d999c6593d7b" providerId="AD" clId="Web-{C008E996-133A-4313-949F-525479A7130E}" dt="2019-11-24T22:31:30.712" v="47" actId="20577"/>
          <ac:spMkLst>
            <pc:docMk/>
            <pc:sldMk cId="2865097523" sldId="273"/>
            <ac:spMk id="2" creationId="{F3BAA2EB-DC81-4C52-9AB2-0C4CCE351F8A}"/>
          </ac:spMkLst>
        </pc:spChg>
        <pc:spChg chg="del">
          <ac:chgData name="Tran, Ngoc L." userId="S::ngoclam1108@ou.edu::62bc6cd3-c50d-4afe-b67a-d999c6593d7b" providerId="AD" clId="Web-{C008E996-133A-4313-949F-525479A7130E}" dt="2019-11-24T22:24:37.078" v="1"/>
          <ac:spMkLst>
            <pc:docMk/>
            <pc:sldMk cId="2865097523" sldId="273"/>
            <ac:spMk id="3" creationId="{1FBDA392-F5AE-4182-AC86-D3E03EDB6E30}"/>
          </ac:spMkLst>
        </pc:spChg>
        <pc:picChg chg="add mod ord">
          <ac:chgData name="Tran, Ngoc L." userId="S::ngoclam1108@ou.edu::62bc6cd3-c50d-4afe-b67a-d999c6593d7b" providerId="AD" clId="Web-{C008E996-133A-4313-949F-525479A7130E}" dt="2019-11-24T22:28:50.758" v="10" actId="1076"/>
          <ac:picMkLst>
            <pc:docMk/>
            <pc:sldMk cId="2865097523" sldId="273"/>
            <ac:picMk id="4" creationId="{F5AED1CE-AC3A-49DE-BBE4-1A32745D6ACA}"/>
          </ac:picMkLst>
        </pc:picChg>
        <pc:picChg chg="add mod">
          <ac:chgData name="Tran, Ngoc L." userId="S::ngoclam1108@ou.edu::62bc6cd3-c50d-4afe-b67a-d999c6593d7b" providerId="AD" clId="Web-{C008E996-133A-4313-949F-525479A7130E}" dt="2019-11-24T22:30:54.072" v="11" actId="1076"/>
          <ac:picMkLst>
            <pc:docMk/>
            <pc:sldMk cId="2865097523" sldId="273"/>
            <ac:picMk id="6" creationId="{71D9708C-1E89-4E86-ABCE-E8B683990101}"/>
          </ac:picMkLst>
        </pc:picChg>
      </pc:sldChg>
    </pc:docChg>
  </pc:docChgLst>
  <pc:docChgLst>
    <pc:chgData name="Tran, Ngoc L." userId="62bc6cd3-c50d-4afe-b67a-d999c6593d7b" providerId="ADAL" clId="{3AE8F10F-9577-431E-B5FD-E478384B80D9}"/>
    <pc:docChg chg="undo custSel addSld delSld modSld sldOrd">
      <pc:chgData name="Tran, Ngoc L." userId="62bc6cd3-c50d-4afe-b67a-d999c6593d7b" providerId="ADAL" clId="{3AE8F10F-9577-431E-B5FD-E478384B80D9}" dt="2019-12-09T16:56:28.528" v="570" actId="14100"/>
      <pc:docMkLst>
        <pc:docMk/>
      </pc:docMkLst>
      <pc:sldChg chg="modSp">
        <pc:chgData name="Tran, Ngoc L." userId="62bc6cd3-c50d-4afe-b67a-d999c6593d7b" providerId="ADAL" clId="{3AE8F10F-9577-431E-B5FD-E478384B80D9}" dt="2019-12-09T16:47:41.174" v="235" actId="20577"/>
        <pc:sldMkLst>
          <pc:docMk/>
          <pc:sldMk cId="1861094659" sldId="256"/>
        </pc:sldMkLst>
        <pc:spChg chg="mod">
          <ac:chgData name="Tran, Ngoc L." userId="62bc6cd3-c50d-4afe-b67a-d999c6593d7b" providerId="ADAL" clId="{3AE8F10F-9577-431E-B5FD-E478384B80D9}" dt="2019-12-09T16:47:16.621" v="141" actId="27636"/>
          <ac:spMkLst>
            <pc:docMk/>
            <pc:sldMk cId="1861094659" sldId="256"/>
            <ac:spMk id="2" creationId="{8009F06D-8B87-4973-B7CB-44B448FFB6D6}"/>
          </ac:spMkLst>
        </pc:spChg>
        <pc:spChg chg="mod">
          <ac:chgData name="Tran, Ngoc L." userId="62bc6cd3-c50d-4afe-b67a-d999c6593d7b" providerId="ADAL" clId="{3AE8F10F-9577-431E-B5FD-E478384B80D9}" dt="2019-12-09T16:47:41.174" v="235" actId="20577"/>
          <ac:spMkLst>
            <pc:docMk/>
            <pc:sldMk cId="1861094659" sldId="256"/>
            <ac:spMk id="3" creationId="{6C1066A6-CCA2-4451-86DD-DBEF6D4A2E21}"/>
          </ac:spMkLst>
        </pc:spChg>
      </pc:sldChg>
      <pc:sldChg chg="ord">
        <pc:chgData name="Tran, Ngoc L." userId="62bc6cd3-c50d-4afe-b67a-d999c6593d7b" providerId="ADAL" clId="{3AE8F10F-9577-431E-B5FD-E478384B80D9}" dt="2019-12-09T16:55:09.802" v="556"/>
        <pc:sldMkLst>
          <pc:docMk/>
          <pc:sldMk cId="3826711786" sldId="266"/>
        </pc:sldMkLst>
      </pc:sldChg>
      <pc:sldChg chg="addSp modSp">
        <pc:chgData name="Tran, Ngoc L." userId="62bc6cd3-c50d-4afe-b67a-d999c6593d7b" providerId="ADAL" clId="{3AE8F10F-9577-431E-B5FD-E478384B80D9}" dt="2019-12-09T16:54:32.978" v="550" actId="20577"/>
        <pc:sldMkLst>
          <pc:docMk/>
          <pc:sldMk cId="3936923673" sldId="271"/>
        </pc:sldMkLst>
        <pc:spChg chg="mod">
          <ac:chgData name="Tran, Ngoc L." userId="62bc6cd3-c50d-4afe-b67a-d999c6593d7b" providerId="ADAL" clId="{3AE8F10F-9577-431E-B5FD-E478384B80D9}" dt="2019-12-09T16:46:49.009" v="139" actId="20577"/>
          <ac:spMkLst>
            <pc:docMk/>
            <pc:sldMk cId="3936923673" sldId="271"/>
            <ac:spMk id="2" creationId="{58828F2D-CB6D-430C-9F66-C845CE3C8BFA}"/>
          </ac:spMkLst>
        </pc:spChg>
        <pc:spChg chg="add mod">
          <ac:chgData name="Tran, Ngoc L." userId="62bc6cd3-c50d-4afe-b67a-d999c6593d7b" providerId="ADAL" clId="{3AE8F10F-9577-431E-B5FD-E478384B80D9}" dt="2019-12-09T16:54:32.978" v="550" actId="20577"/>
          <ac:spMkLst>
            <pc:docMk/>
            <pc:sldMk cId="3936923673" sldId="271"/>
            <ac:spMk id="7" creationId="{02326648-70FC-463D-9DDB-5BC667ECC544}"/>
          </ac:spMkLst>
        </pc:spChg>
        <pc:picChg chg="mod">
          <ac:chgData name="Tran, Ngoc L." userId="62bc6cd3-c50d-4afe-b67a-d999c6593d7b" providerId="ADAL" clId="{3AE8F10F-9577-431E-B5FD-E478384B80D9}" dt="2019-12-09T16:48:51.773" v="320" actId="1076"/>
          <ac:picMkLst>
            <pc:docMk/>
            <pc:sldMk cId="3936923673" sldId="271"/>
            <ac:picMk id="4" creationId="{81C10F41-B643-4868-AFAA-E34A8CB0C055}"/>
          </ac:picMkLst>
        </pc:picChg>
        <pc:picChg chg="add mod">
          <ac:chgData name="Tran, Ngoc L." userId="62bc6cd3-c50d-4afe-b67a-d999c6593d7b" providerId="ADAL" clId="{3AE8F10F-9577-431E-B5FD-E478384B80D9}" dt="2019-12-09T16:48:47.911" v="319" actId="1076"/>
          <ac:picMkLst>
            <pc:docMk/>
            <pc:sldMk cId="3936923673" sldId="271"/>
            <ac:picMk id="5" creationId="{F6829CA1-F5CE-444B-B29D-F72D52EBC371}"/>
          </ac:picMkLst>
        </pc:picChg>
      </pc:sldChg>
      <pc:sldChg chg="delSp modSp">
        <pc:chgData name="Tran, Ngoc L." userId="62bc6cd3-c50d-4afe-b67a-d999c6593d7b" providerId="ADAL" clId="{3AE8F10F-9577-431E-B5FD-E478384B80D9}" dt="2019-12-09T16:45:46.364" v="102" actId="478"/>
        <pc:sldMkLst>
          <pc:docMk/>
          <pc:sldMk cId="2865097523" sldId="273"/>
        </pc:sldMkLst>
        <pc:spChg chg="del">
          <ac:chgData name="Tran, Ngoc L." userId="62bc6cd3-c50d-4afe-b67a-d999c6593d7b" providerId="ADAL" clId="{3AE8F10F-9577-431E-B5FD-E478384B80D9}" dt="2019-12-09T16:45:46.364" v="102" actId="478"/>
          <ac:spMkLst>
            <pc:docMk/>
            <pc:sldMk cId="2865097523" sldId="273"/>
            <ac:spMk id="15" creationId="{A7CDA2CD-4978-4159-9CD4-917106C039B9}"/>
          </ac:spMkLst>
        </pc:spChg>
        <pc:picChg chg="mod">
          <ac:chgData name="Tran, Ngoc L." userId="62bc6cd3-c50d-4afe-b67a-d999c6593d7b" providerId="ADAL" clId="{3AE8F10F-9577-431E-B5FD-E478384B80D9}" dt="2019-12-09T16:45:44.596" v="101" actId="1076"/>
          <ac:picMkLst>
            <pc:docMk/>
            <pc:sldMk cId="2865097523" sldId="273"/>
            <ac:picMk id="16" creationId="{AA24D66F-DDD3-4270-9B74-B1C76800AE08}"/>
          </ac:picMkLst>
        </pc:picChg>
      </pc:sldChg>
      <pc:sldChg chg="addSp delSp modSp">
        <pc:chgData name="Tran, Ngoc L." userId="62bc6cd3-c50d-4afe-b67a-d999c6593d7b" providerId="ADAL" clId="{3AE8F10F-9577-431E-B5FD-E478384B80D9}" dt="2019-12-09T16:54:22.181" v="547" actId="20577"/>
        <pc:sldMkLst>
          <pc:docMk/>
          <pc:sldMk cId="3566134301" sldId="275"/>
        </pc:sldMkLst>
        <pc:spChg chg="mod">
          <ac:chgData name="Tran, Ngoc L." userId="62bc6cd3-c50d-4afe-b67a-d999c6593d7b" providerId="ADAL" clId="{3AE8F10F-9577-431E-B5FD-E478384B80D9}" dt="2019-12-09T16:54:22.181" v="547" actId="20577"/>
          <ac:spMkLst>
            <pc:docMk/>
            <pc:sldMk cId="3566134301" sldId="275"/>
            <ac:spMk id="2" creationId="{6EEA4E6A-16EE-422C-83A0-FCBE9846C531}"/>
          </ac:spMkLst>
        </pc:spChg>
        <pc:spChg chg="add mod">
          <ac:chgData name="Tran, Ngoc L." userId="62bc6cd3-c50d-4afe-b67a-d999c6593d7b" providerId="ADAL" clId="{3AE8F10F-9577-431E-B5FD-E478384B80D9}" dt="2019-12-09T16:54:04.823" v="516"/>
          <ac:spMkLst>
            <pc:docMk/>
            <pc:sldMk cId="3566134301" sldId="275"/>
            <ac:spMk id="7" creationId="{C4CE8EFE-0ECC-44FF-A708-5B4E8867DA7F}"/>
          </ac:spMkLst>
        </pc:spChg>
        <pc:spChg chg="add mod">
          <ac:chgData name="Tran, Ngoc L." userId="62bc6cd3-c50d-4afe-b67a-d999c6593d7b" providerId="ADAL" clId="{3AE8F10F-9577-431E-B5FD-E478384B80D9}" dt="2019-12-09T16:54:04.823" v="516"/>
          <ac:spMkLst>
            <pc:docMk/>
            <pc:sldMk cId="3566134301" sldId="275"/>
            <ac:spMk id="8" creationId="{5D82C3F0-70E1-4F07-8D4A-822ED3285271}"/>
          </ac:spMkLst>
        </pc:spChg>
        <pc:spChg chg="add del mod">
          <ac:chgData name="Tran, Ngoc L." userId="62bc6cd3-c50d-4afe-b67a-d999c6593d7b" providerId="ADAL" clId="{3AE8F10F-9577-431E-B5FD-E478384B80D9}" dt="2019-12-09T16:54:11.925" v="519"/>
          <ac:spMkLst>
            <pc:docMk/>
            <pc:sldMk cId="3566134301" sldId="275"/>
            <ac:spMk id="9" creationId="{08E12898-4058-4EAE-B4E2-50539129A572}"/>
          </ac:spMkLst>
        </pc:spChg>
        <pc:picChg chg="mod">
          <ac:chgData name="Tran, Ngoc L." userId="62bc6cd3-c50d-4afe-b67a-d999c6593d7b" providerId="ADAL" clId="{3AE8F10F-9577-431E-B5FD-E478384B80D9}" dt="2019-12-09T16:53:47.222" v="512" actId="14100"/>
          <ac:picMkLst>
            <pc:docMk/>
            <pc:sldMk cId="3566134301" sldId="275"/>
            <ac:picMk id="4" creationId="{3B9D9D4E-D1E6-4B9E-8FCE-8EED21E6859B}"/>
          </ac:picMkLst>
        </pc:picChg>
        <pc:picChg chg="add del mod">
          <ac:chgData name="Tran, Ngoc L." userId="62bc6cd3-c50d-4afe-b67a-d999c6593d7b" providerId="ADAL" clId="{3AE8F10F-9577-431E-B5FD-E478384B80D9}" dt="2019-12-09T16:54:10.136" v="518"/>
          <ac:picMkLst>
            <pc:docMk/>
            <pc:sldMk cId="3566134301" sldId="275"/>
            <ac:picMk id="6" creationId="{0AA4BC1E-9BB7-4192-895A-BE9AA054F168}"/>
          </ac:picMkLst>
        </pc:picChg>
        <pc:picChg chg="add">
          <ac:chgData name="Tran, Ngoc L." userId="62bc6cd3-c50d-4afe-b67a-d999c6593d7b" providerId="ADAL" clId="{3AE8F10F-9577-431E-B5FD-E478384B80D9}" dt="2019-12-09T16:54:11.925" v="519"/>
          <ac:picMkLst>
            <pc:docMk/>
            <pc:sldMk cId="3566134301" sldId="275"/>
            <ac:picMk id="10" creationId="{8B869630-4C31-405F-BEB3-DC39CAEE2D36}"/>
          </ac:picMkLst>
        </pc:picChg>
      </pc:sldChg>
      <pc:sldChg chg="ord">
        <pc:chgData name="Tran, Ngoc L." userId="62bc6cd3-c50d-4afe-b67a-d999c6593d7b" providerId="ADAL" clId="{3AE8F10F-9577-431E-B5FD-E478384B80D9}" dt="2019-12-09T16:55:03.622" v="555"/>
        <pc:sldMkLst>
          <pc:docMk/>
          <pc:sldMk cId="2655099046" sldId="280"/>
        </pc:sldMkLst>
      </pc:sldChg>
      <pc:sldChg chg="ord">
        <pc:chgData name="Tran, Ngoc L." userId="62bc6cd3-c50d-4afe-b67a-d999c6593d7b" providerId="ADAL" clId="{3AE8F10F-9577-431E-B5FD-E478384B80D9}" dt="2019-12-09T16:54:52.272" v="553"/>
        <pc:sldMkLst>
          <pc:docMk/>
          <pc:sldMk cId="1292304752" sldId="281"/>
        </pc:sldMkLst>
      </pc:sldChg>
      <pc:sldChg chg="ord">
        <pc:chgData name="Tran, Ngoc L." userId="62bc6cd3-c50d-4afe-b67a-d999c6593d7b" providerId="ADAL" clId="{3AE8F10F-9577-431E-B5FD-E478384B80D9}" dt="2019-12-09T16:54:42.921" v="551"/>
        <pc:sldMkLst>
          <pc:docMk/>
          <pc:sldMk cId="2332829312" sldId="282"/>
        </pc:sldMkLst>
      </pc:sldChg>
      <pc:sldChg chg="addSp delSp modSp add modAnim">
        <pc:chgData name="Tran, Ngoc L." userId="62bc6cd3-c50d-4afe-b67a-d999c6593d7b" providerId="ADAL" clId="{3AE8F10F-9577-431E-B5FD-E478384B80D9}" dt="2019-12-09T16:56:28.528" v="570" actId="14100"/>
        <pc:sldMkLst>
          <pc:docMk/>
          <pc:sldMk cId="1210086231" sldId="283"/>
        </pc:sldMkLst>
        <pc:spChg chg="del">
          <ac:chgData name="Tran, Ngoc L." userId="62bc6cd3-c50d-4afe-b67a-d999c6593d7b" providerId="ADAL" clId="{3AE8F10F-9577-431E-B5FD-E478384B80D9}" dt="2019-12-09T16:43:59.111" v="4" actId="478"/>
          <ac:spMkLst>
            <pc:docMk/>
            <pc:sldMk cId="1210086231" sldId="283"/>
            <ac:spMk id="2" creationId="{B10EF765-A794-46F0-B6C3-A5F0E588F8E1}"/>
          </ac:spMkLst>
        </pc:spChg>
        <pc:spChg chg="del">
          <ac:chgData name="Tran, Ngoc L." userId="62bc6cd3-c50d-4afe-b67a-d999c6593d7b" providerId="ADAL" clId="{3AE8F10F-9577-431E-B5FD-E478384B80D9}" dt="2019-12-09T16:44:06.656" v="6" actId="478"/>
          <ac:spMkLst>
            <pc:docMk/>
            <pc:sldMk cId="1210086231" sldId="283"/>
            <ac:spMk id="3" creationId="{786AAD50-60C8-41E4-8E60-836D34DF0E5B}"/>
          </ac:spMkLst>
        </pc:spChg>
        <pc:spChg chg="add mod">
          <ac:chgData name="Tran, Ngoc L." userId="62bc6cd3-c50d-4afe-b67a-d999c6593d7b" providerId="ADAL" clId="{3AE8F10F-9577-431E-B5FD-E478384B80D9}" dt="2019-12-09T16:44:04.347" v="5" actId="1076"/>
          <ac:spMkLst>
            <pc:docMk/>
            <pc:sldMk cId="1210086231" sldId="283"/>
            <ac:spMk id="4" creationId="{03FC2CB7-18DA-47A1-BFAA-8A9D378EF7D1}"/>
          </ac:spMkLst>
        </pc:spChg>
        <pc:spChg chg="add mod">
          <ac:chgData name="Tran, Ngoc L." userId="62bc6cd3-c50d-4afe-b67a-d999c6593d7b" providerId="ADAL" clId="{3AE8F10F-9577-431E-B5FD-E478384B80D9}" dt="2019-12-09T16:56:28.528" v="570" actId="14100"/>
          <ac:spMkLst>
            <pc:docMk/>
            <pc:sldMk cId="1210086231" sldId="283"/>
            <ac:spMk id="5" creationId="{DF44D7DC-6004-46C3-B28E-F7DC3F8669B0}"/>
          </ac:spMkLst>
        </pc:spChg>
        <pc:spChg chg="add mod">
          <ac:chgData name="Tran, Ngoc L." userId="62bc6cd3-c50d-4afe-b67a-d999c6593d7b" providerId="ADAL" clId="{3AE8F10F-9577-431E-B5FD-E478384B80D9}" dt="2019-12-09T16:44:46.742" v="89" actId="1076"/>
          <ac:spMkLst>
            <pc:docMk/>
            <pc:sldMk cId="1210086231" sldId="283"/>
            <ac:spMk id="6" creationId="{EC68BF1B-E9FD-4CD7-AB1C-2CA99978589B}"/>
          </ac:spMkLst>
        </pc:spChg>
        <pc:spChg chg="add">
          <ac:chgData name="Tran, Ngoc L." userId="62bc6cd3-c50d-4afe-b67a-d999c6593d7b" providerId="ADAL" clId="{3AE8F10F-9577-431E-B5FD-E478384B80D9}" dt="2019-12-09T16:43:50.605" v="1"/>
          <ac:spMkLst>
            <pc:docMk/>
            <pc:sldMk cId="1210086231" sldId="283"/>
            <ac:spMk id="7" creationId="{B9AA7AB6-7D9A-459B-A8A5-B873BF392EE3}"/>
          </ac:spMkLst>
        </pc:spChg>
        <pc:spChg chg="add">
          <ac:chgData name="Tran, Ngoc L." userId="62bc6cd3-c50d-4afe-b67a-d999c6593d7b" providerId="ADAL" clId="{3AE8F10F-9577-431E-B5FD-E478384B80D9}" dt="2019-12-09T16:43:50.605" v="1"/>
          <ac:spMkLst>
            <pc:docMk/>
            <pc:sldMk cId="1210086231" sldId="283"/>
            <ac:spMk id="10" creationId="{AFE98F71-25E0-419B-B7FE-BB850741AC16}"/>
          </ac:spMkLst>
        </pc:spChg>
        <pc:spChg chg="add mod">
          <ac:chgData name="Tran, Ngoc L." userId="62bc6cd3-c50d-4afe-b67a-d999c6593d7b" providerId="ADAL" clId="{3AE8F10F-9577-431E-B5FD-E478384B80D9}" dt="2019-12-09T16:44:25.106" v="46" actId="1076"/>
          <ac:spMkLst>
            <pc:docMk/>
            <pc:sldMk cId="1210086231" sldId="283"/>
            <ac:spMk id="11" creationId="{B8193BAA-0CA1-42CB-8616-732CC43404DF}"/>
          </ac:spMkLst>
        </pc:spChg>
        <pc:spChg chg="add mod">
          <ac:chgData name="Tran, Ngoc L." userId="62bc6cd3-c50d-4afe-b67a-d999c6593d7b" providerId="ADAL" clId="{3AE8F10F-9577-431E-B5FD-E478384B80D9}" dt="2019-12-09T16:44:20.837" v="45" actId="14100"/>
          <ac:spMkLst>
            <pc:docMk/>
            <pc:sldMk cId="1210086231" sldId="283"/>
            <ac:spMk id="12" creationId="{15AD495D-39BC-4B0F-9C34-50ECA3FC5BF5}"/>
          </ac:spMkLst>
        </pc:spChg>
        <pc:picChg chg="add">
          <ac:chgData name="Tran, Ngoc L." userId="62bc6cd3-c50d-4afe-b67a-d999c6593d7b" providerId="ADAL" clId="{3AE8F10F-9577-431E-B5FD-E478384B80D9}" dt="2019-12-09T16:43:50.605" v="1"/>
          <ac:picMkLst>
            <pc:docMk/>
            <pc:sldMk cId="1210086231" sldId="283"/>
            <ac:picMk id="8" creationId="{9244F030-206E-404B-9F1C-A5E1DEB416EA}"/>
          </ac:picMkLst>
        </pc:picChg>
        <pc:picChg chg="add">
          <ac:chgData name="Tran, Ngoc L." userId="62bc6cd3-c50d-4afe-b67a-d999c6593d7b" providerId="ADAL" clId="{3AE8F10F-9577-431E-B5FD-E478384B80D9}" dt="2019-12-09T16:43:50.605" v="1"/>
          <ac:picMkLst>
            <pc:docMk/>
            <pc:sldMk cId="1210086231" sldId="283"/>
            <ac:picMk id="9" creationId="{AA584B4E-0982-4470-9FD4-A8EDD0ED66EA}"/>
          </ac:picMkLst>
        </pc:picChg>
      </pc:sldChg>
      <pc:sldChg chg="addSp modSp add ord">
        <pc:chgData name="Tran, Ngoc L." userId="62bc6cd3-c50d-4afe-b67a-d999c6593d7b" providerId="ADAL" clId="{3AE8F10F-9577-431E-B5FD-E478384B80D9}" dt="2019-12-09T16:56:04.257" v="563" actId="1076"/>
        <pc:sldMkLst>
          <pc:docMk/>
          <pc:sldMk cId="554532125" sldId="284"/>
        </pc:sldMkLst>
        <pc:spChg chg="mod">
          <ac:chgData name="Tran, Ngoc L." userId="62bc6cd3-c50d-4afe-b67a-d999c6593d7b" providerId="ADAL" clId="{3AE8F10F-9577-431E-B5FD-E478384B80D9}" dt="2019-12-09T16:56:00.091" v="561" actId="1076"/>
          <ac:spMkLst>
            <pc:docMk/>
            <pc:sldMk cId="554532125" sldId="284"/>
            <ac:spMk id="2" creationId="{254C5180-DDC5-4EC3-91E9-DF3854DB8BA5}"/>
          </ac:spMkLst>
        </pc:spChg>
        <pc:spChg chg="mod">
          <ac:chgData name="Tran, Ngoc L." userId="62bc6cd3-c50d-4afe-b67a-d999c6593d7b" providerId="ADAL" clId="{3AE8F10F-9577-431E-B5FD-E478384B80D9}" dt="2019-12-09T16:56:01.223" v="562" actId="1076"/>
          <ac:spMkLst>
            <pc:docMk/>
            <pc:sldMk cId="554532125" sldId="284"/>
            <ac:spMk id="3" creationId="{E80A40D3-83EE-46A1-911A-A4B2BF9249A7}"/>
          </ac:spMkLst>
        </pc:spChg>
        <pc:picChg chg="add mod">
          <ac:chgData name="Tran, Ngoc L." userId="62bc6cd3-c50d-4afe-b67a-d999c6593d7b" providerId="ADAL" clId="{3AE8F10F-9577-431E-B5FD-E478384B80D9}" dt="2019-12-09T16:56:04.257" v="563" actId="1076"/>
          <ac:picMkLst>
            <pc:docMk/>
            <pc:sldMk cId="554532125" sldId="284"/>
            <ac:picMk id="6" creationId="{8426EB41-17C2-46CD-88C7-2D464DE24ED8}"/>
          </ac:picMkLst>
        </pc:picChg>
      </pc:sldChg>
      <pc:sldChg chg="delSp modSp add ord delAnim">
        <pc:chgData name="Tran, Ngoc L." userId="62bc6cd3-c50d-4afe-b67a-d999c6593d7b" providerId="ADAL" clId="{3AE8F10F-9577-431E-B5FD-E478384B80D9}" dt="2019-12-09T16:50:02.148" v="327"/>
        <pc:sldMkLst>
          <pc:docMk/>
          <pc:sldMk cId="3043211862" sldId="285"/>
        </pc:sldMkLst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02" creationId="{B61D297F-D601-47C6-AB89-59FC88974141}"/>
          </ac:spMkLst>
        </pc:spChg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03" creationId="{668C4CED-9849-471A-BC67-ED204C703582}"/>
          </ac:spMkLst>
        </pc:spChg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04" creationId="{0F76BB43-5791-498E-A8D9-457CAAB9102C}"/>
          </ac:spMkLst>
        </pc:spChg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05" creationId="{44C1B8B3-72BA-4BAC-9493-E47C06FA2490}"/>
          </ac:spMkLst>
        </pc:spChg>
        <pc:spChg chg="del">
          <ac:chgData name="Tran, Ngoc L." userId="62bc6cd3-c50d-4afe-b67a-d999c6593d7b" providerId="ADAL" clId="{3AE8F10F-9577-431E-B5FD-E478384B80D9}" dt="2019-12-09T16:49:26.347" v="323" actId="478"/>
          <ac:spMkLst>
            <pc:docMk/>
            <pc:sldMk cId="3043211862" sldId="285"/>
            <ac:spMk id="109" creationId="{D4271CE7-172D-441A-A443-48A3D0A01A7D}"/>
          </ac:spMkLst>
        </pc:spChg>
        <pc:spChg chg="del">
          <ac:chgData name="Tran, Ngoc L." userId="62bc6cd3-c50d-4afe-b67a-d999c6593d7b" providerId="ADAL" clId="{3AE8F10F-9577-431E-B5FD-E478384B80D9}" dt="2019-12-09T16:49:24.705" v="322" actId="478"/>
          <ac:spMkLst>
            <pc:docMk/>
            <pc:sldMk cId="3043211862" sldId="285"/>
            <ac:spMk id="110" creationId="{10935A35-B5E4-4A7B-B414-90173F9C5600}"/>
          </ac:spMkLst>
        </pc:spChg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14" creationId="{F3CECFD8-D658-429F-BDFB-10EA2EBBFD3A}"/>
          </ac:spMkLst>
        </pc:spChg>
        <pc:spChg chg="mod">
          <ac:chgData name="Tran, Ngoc L." userId="62bc6cd3-c50d-4afe-b67a-d999c6593d7b" providerId="ADAL" clId="{3AE8F10F-9577-431E-B5FD-E478384B80D9}" dt="2019-12-09T16:49:48.867" v="326" actId="1076"/>
          <ac:spMkLst>
            <pc:docMk/>
            <pc:sldMk cId="3043211862" sldId="285"/>
            <ac:spMk id="115" creationId="{DB82CC9E-BC79-4649-9B1C-826AFFA4150B}"/>
          </ac:spMkLst>
        </pc:spChg>
        <pc:grpChg chg="mod">
          <ac:chgData name="Tran, Ngoc L." userId="62bc6cd3-c50d-4afe-b67a-d999c6593d7b" providerId="ADAL" clId="{3AE8F10F-9577-431E-B5FD-E478384B80D9}" dt="2019-12-09T16:49:48.867" v="326" actId="1076"/>
          <ac:grpSpMkLst>
            <pc:docMk/>
            <pc:sldMk cId="3043211862" sldId="285"/>
            <ac:grpSpMk id="106" creationId="{FBCA8868-4665-490B-BB07-4EDE8B2FF940}"/>
          </ac:grpSpMkLst>
        </pc:grpChg>
        <pc:grpChg chg="mod">
          <ac:chgData name="Tran, Ngoc L." userId="62bc6cd3-c50d-4afe-b67a-d999c6593d7b" providerId="ADAL" clId="{3AE8F10F-9577-431E-B5FD-E478384B80D9}" dt="2019-12-09T16:49:48.867" v="326" actId="1076"/>
          <ac:grpSpMkLst>
            <pc:docMk/>
            <pc:sldMk cId="3043211862" sldId="285"/>
            <ac:grpSpMk id="111" creationId="{A668C910-B3AB-4C44-A7B6-4F951B1876CF}"/>
          </ac:grpSpMkLst>
        </pc:grpChg>
        <pc:grpChg chg="del">
          <ac:chgData name="Tran, Ngoc L." userId="62bc6cd3-c50d-4afe-b67a-d999c6593d7b" providerId="ADAL" clId="{3AE8F10F-9577-431E-B5FD-E478384B80D9}" dt="2019-12-09T16:49:24.705" v="322" actId="478"/>
          <ac:grpSpMkLst>
            <pc:docMk/>
            <pc:sldMk cId="3043211862" sldId="285"/>
            <ac:grpSpMk id="116" creationId="{143586D8-6998-4B04-B3AC-5709138742D5}"/>
          </ac:grpSpMkLst>
        </pc:grpChg>
      </pc:sldChg>
    </pc:docChg>
  </pc:docChgLst>
  <pc:docChgLst>
    <pc:chgData name="Tran, Ngoc L." userId="62bc6cd3-c50d-4afe-b67a-d999c6593d7b" providerId="ADAL" clId="{FF9BB804-4AB4-45CD-9DF4-AFDA8C5AD3EA}"/>
    <pc:docChg chg="undo custSel mod addSld delSld modSld sldOrd">
      <pc:chgData name="Tran, Ngoc L." userId="62bc6cd3-c50d-4afe-b67a-d999c6593d7b" providerId="ADAL" clId="{FF9BB804-4AB4-45CD-9DF4-AFDA8C5AD3EA}" dt="2019-12-11T05:40:58.534" v="3061" actId="26606"/>
      <pc:docMkLst>
        <pc:docMk/>
      </pc:docMkLst>
      <pc:sldChg chg="addSp delSp modSp mod setBg setClrOvrMap">
        <pc:chgData name="Tran, Ngoc L." userId="62bc6cd3-c50d-4afe-b67a-d999c6593d7b" providerId="ADAL" clId="{FF9BB804-4AB4-45CD-9DF4-AFDA8C5AD3EA}" dt="2019-12-11T05:40:58.534" v="3061" actId="26606"/>
        <pc:sldMkLst>
          <pc:docMk/>
          <pc:sldMk cId="1861094659" sldId="256"/>
        </pc:sldMkLst>
        <pc:spChg chg="mo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2" creationId="{8009F06D-8B87-4973-B7CB-44B448FFB6D6}"/>
          </ac:spMkLst>
        </pc:spChg>
        <pc:spChg chg="mo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3" creationId="{6C1066A6-CCA2-4451-86DD-DBEF6D4A2E21}"/>
          </ac:spMkLst>
        </pc:spChg>
        <pc:spChg chg="mod or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4" creationId="{4FB0E08D-6E00-4802-AFE5-65C8F1299B34}"/>
          </ac:spMkLst>
        </pc:spChg>
        <pc:spChg chg="mo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5" creationId="{E2E4E1E9-E423-4FCD-ACD1-DEAF23950DB1}"/>
          </ac:spMkLst>
        </pc:spChg>
        <pc:spChg chg="add del">
          <ac:chgData name="Tran, Ngoc L." userId="62bc6cd3-c50d-4afe-b67a-d999c6593d7b" providerId="ADAL" clId="{FF9BB804-4AB4-45CD-9DF4-AFDA8C5AD3EA}" dt="2019-12-11T05:33:18.578" v="2878" actId="26606"/>
          <ac:spMkLst>
            <pc:docMk/>
            <pc:sldMk cId="1861094659" sldId="256"/>
            <ac:spMk id="38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33:28.730" v="2880" actId="26606"/>
          <ac:spMkLst>
            <pc:docMk/>
            <pc:sldMk cId="1861094659" sldId="256"/>
            <ac:spMk id="40" creationId="{71B2258F-86CA-4D4D-8270-BC05FCDEBFB3}"/>
          </ac:spMkLst>
        </pc:spChg>
        <pc:spChg chg="add del">
          <ac:chgData name="Tran, Ngoc L." userId="62bc6cd3-c50d-4afe-b67a-d999c6593d7b" providerId="ADAL" clId="{FF9BB804-4AB4-45CD-9DF4-AFDA8C5AD3EA}" dt="2019-12-11T05:33:31.610" v="2882" actId="26606"/>
          <ac:spMkLst>
            <pc:docMk/>
            <pc:sldMk cId="1861094659" sldId="256"/>
            <ac:spMk id="42" creationId="{03884F1C-A5B9-48B2-AA60-375D30024482}"/>
          </ac:spMkLst>
        </pc:spChg>
        <pc:spChg chg="add del">
          <ac:chgData name="Tran, Ngoc L." userId="62bc6cd3-c50d-4afe-b67a-d999c6593d7b" providerId="ADAL" clId="{FF9BB804-4AB4-45CD-9DF4-AFDA8C5AD3EA}" dt="2019-12-11T05:33:31.610" v="2882" actId="26606"/>
          <ac:spMkLst>
            <pc:docMk/>
            <pc:sldMk cId="1861094659" sldId="256"/>
            <ac:spMk id="43" creationId="{25FFC9D2-D020-45DB-B685-1D946BD536C1}"/>
          </ac:spMkLst>
        </pc:spChg>
        <pc:spChg chg="add del">
          <ac:chgData name="Tran, Ngoc L." userId="62bc6cd3-c50d-4afe-b67a-d999c6593d7b" providerId="ADAL" clId="{FF9BB804-4AB4-45CD-9DF4-AFDA8C5AD3EA}" dt="2019-12-11T05:40:12.208" v="3040" actId="26606"/>
          <ac:spMkLst>
            <pc:docMk/>
            <pc:sldMk cId="1861094659" sldId="256"/>
            <ac:spMk id="45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39:57.290" v="3023" actId="26606"/>
          <ac:spMkLst>
            <pc:docMk/>
            <pc:sldMk cId="1861094659" sldId="256"/>
            <ac:spMk id="50" creationId="{9225B0D8-E56E-4ACC-A464-81F4062765CC}"/>
          </ac:spMkLst>
        </pc:spChg>
        <pc:spChg chg="add del">
          <ac:chgData name="Tran, Ngoc L." userId="62bc6cd3-c50d-4afe-b67a-d999c6593d7b" providerId="ADAL" clId="{FF9BB804-4AB4-45CD-9DF4-AFDA8C5AD3EA}" dt="2019-12-11T05:39:57.290" v="3023" actId="26606"/>
          <ac:spMkLst>
            <pc:docMk/>
            <pc:sldMk cId="1861094659" sldId="256"/>
            <ac:spMk id="52" creationId="{8F5D1B28-3976-4367-807C-CAD629CDD838}"/>
          </ac:spMkLst>
        </pc:spChg>
        <pc:spChg chg="add del">
          <ac:chgData name="Tran, Ngoc L." userId="62bc6cd3-c50d-4afe-b67a-d999c6593d7b" providerId="ADAL" clId="{FF9BB804-4AB4-45CD-9DF4-AFDA8C5AD3EA}" dt="2019-12-11T05:39:59.617" v="3025" actId="26606"/>
          <ac:spMkLst>
            <pc:docMk/>
            <pc:sldMk cId="1861094659" sldId="256"/>
            <ac:spMk id="54" creationId="{E41809D1-F12E-46BB-B804-5F209D325E8B}"/>
          </ac:spMkLst>
        </pc:spChg>
        <pc:spChg chg="add del">
          <ac:chgData name="Tran, Ngoc L." userId="62bc6cd3-c50d-4afe-b67a-d999c6593d7b" providerId="ADAL" clId="{FF9BB804-4AB4-45CD-9DF4-AFDA8C5AD3EA}" dt="2019-12-11T05:39:59.617" v="3025" actId="26606"/>
          <ac:spMkLst>
            <pc:docMk/>
            <pc:sldMk cId="1861094659" sldId="256"/>
            <ac:spMk id="55" creationId="{55666830-9A19-4E01-8505-D6C7F9AC5665}"/>
          </ac:spMkLst>
        </pc:spChg>
        <pc:spChg chg="add del">
          <ac:chgData name="Tran, Ngoc L." userId="62bc6cd3-c50d-4afe-b67a-d999c6593d7b" providerId="ADAL" clId="{FF9BB804-4AB4-45CD-9DF4-AFDA8C5AD3EA}" dt="2019-12-11T05:39:59.617" v="3025" actId="26606"/>
          <ac:spMkLst>
            <pc:docMk/>
            <pc:sldMk cId="1861094659" sldId="256"/>
            <ac:spMk id="56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39:59.617" v="3025" actId="26606"/>
          <ac:spMkLst>
            <pc:docMk/>
            <pc:sldMk cId="1861094659" sldId="256"/>
            <ac:spMk id="57" creationId="{AE9FC877-7FB6-4D22-9988-35420644E202}"/>
          </ac:spMkLst>
        </pc:spChg>
        <pc:spChg chg="add del">
          <ac:chgData name="Tran, Ngoc L." userId="62bc6cd3-c50d-4afe-b67a-d999c6593d7b" providerId="ADAL" clId="{FF9BB804-4AB4-45CD-9DF4-AFDA8C5AD3EA}" dt="2019-12-11T05:39:59.617" v="3025" actId="26606"/>
          <ac:spMkLst>
            <pc:docMk/>
            <pc:sldMk cId="1861094659" sldId="256"/>
            <ac:spMk id="58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00.226" v="3027" actId="26606"/>
          <ac:spMkLst>
            <pc:docMk/>
            <pc:sldMk cId="1861094659" sldId="256"/>
            <ac:spMk id="60" creationId="{031EA4A4-5D79-4817-B146-24029A2F3CC7}"/>
          </ac:spMkLst>
        </pc:spChg>
        <pc:spChg chg="add del">
          <ac:chgData name="Tran, Ngoc L." userId="62bc6cd3-c50d-4afe-b67a-d999c6593d7b" providerId="ADAL" clId="{FF9BB804-4AB4-45CD-9DF4-AFDA8C5AD3EA}" dt="2019-12-11T05:40:00.226" v="3027" actId="26606"/>
          <ac:spMkLst>
            <pc:docMk/>
            <pc:sldMk cId="1861094659" sldId="256"/>
            <ac:spMk id="61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00.226" v="3027" actId="26606"/>
          <ac:spMkLst>
            <pc:docMk/>
            <pc:sldMk cId="1861094659" sldId="256"/>
            <ac:spMk id="62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01.969" v="3029" actId="26606"/>
          <ac:spMkLst>
            <pc:docMk/>
            <pc:sldMk cId="1861094659" sldId="256"/>
            <ac:spMk id="64" creationId="{F4209EE6-922E-445F-BDA3-269C6608BF08}"/>
          </ac:spMkLst>
        </pc:spChg>
        <pc:spChg chg="add del">
          <ac:chgData name="Tran, Ngoc L." userId="62bc6cd3-c50d-4afe-b67a-d999c6593d7b" providerId="ADAL" clId="{FF9BB804-4AB4-45CD-9DF4-AFDA8C5AD3EA}" dt="2019-12-11T05:40:01.969" v="3029" actId="26606"/>
          <ac:spMkLst>
            <pc:docMk/>
            <pc:sldMk cId="1861094659" sldId="256"/>
            <ac:spMk id="65" creationId="{0ADDB668-2CA4-4D2B-9C34-3487CA330BA8}"/>
          </ac:spMkLst>
        </pc:spChg>
        <pc:spChg chg="add del">
          <ac:chgData name="Tran, Ngoc L." userId="62bc6cd3-c50d-4afe-b67a-d999c6593d7b" providerId="ADAL" clId="{FF9BB804-4AB4-45CD-9DF4-AFDA8C5AD3EA}" dt="2019-12-11T05:40:01.969" v="3029" actId="26606"/>
          <ac:spMkLst>
            <pc:docMk/>
            <pc:sldMk cId="1861094659" sldId="256"/>
            <ac:spMk id="66" creationId="{2568BC19-F052-4108-93E1-6A3D1DEC072F}"/>
          </ac:spMkLst>
        </pc:spChg>
        <pc:spChg chg="add del">
          <ac:chgData name="Tran, Ngoc L." userId="62bc6cd3-c50d-4afe-b67a-d999c6593d7b" providerId="ADAL" clId="{FF9BB804-4AB4-45CD-9DF4-AFDA8C5AD3EA}" dt="2019-12-11T05:40:01.969" v="3029" actId="26606"/>
          <ac:spMkLst>
            <pc:docMk/>
            <pc:sldMk cId="1861094659" sldId="256"/>
            <ac:spMk id="67" creationId="{D5FD337D-4D6B-4C8B-B6F5-121097E09881}"/>
          </ac:spMkLst>
        </pc:spChg>
        <pc:spChg chg="add del">
          <ac:chgData name="Tran, Ngoc L." userId="62bc6cd3-c50d-4afe-b67a-d999c6593d7b" providerId="ADAL" clId="{FF9BB804-4AB4-45CD-9DF4-AFDA8C5AD3EA}" dt="2019-12-11T05:40:04.370" v="3031" actId="26606"/>
          <ac:spMkLst>
            <pc:docMk/>
            <pc:sldMk cId="1861094659" sldId="256"/>
            <ac:spMk id="69" creationId="{60673911-1A14-47AE-B9FC-3B697AAE340B}"/>
          </ac:spMkLst>
        </pc:spChg>
        <pc:spChg chg="add del">
          <ac:chgData name="Tran, Ngoc L." userId="62bc6cd3-c50d-4afe-b67a-d999c6593d7b" providerId="ADAL" clId="{FF9BB804-4AB4-45CD-9DF4-AFDA8C5AD3EA}" dt="2019-12-11T05:32:36.051" v="2844" actId="26606"/>
          <ac:spMkLst>
            <pc:docMk/>
            <pc:sldMk cId="1861094659" sldId="256"/>
            <ac:spMk id="71" creationId="{71B2258F-86CA-4D4D-8270-BC05FCDEBFB3}"/>
          </ac:spMkLst>
        </pc:spChg>
        <pc:spChg chg="add del">
          <ac:chgData name="Tran, Ngoc L." userId="62bc6cd3-c50d-4afe-b67a-d999c6593d7b" providerId="ADAL" clId="{FF9BB804-4AB4-45CD-9DF4-AFDA8C5AD3EA}" dt="2019-12-11T05:40:05.344" v="3033" actId="26606"/>
          <ac:spMkLst>
            <pc:docMk/>
            <pc:sldMk cId="1861094659" sldId="256"/>
            <ac:spMk id="72" creationId="{55666830-9A19-4E01-8505-D6C7F9AC5665}"/>
          </ac:spMkLst>
        </pc:spChg>
        <pc:spChg chg="add del">
          <ac:chgData name="Tran, Ngoc L." userId="62bc6cd3-c50d-4afe-b67a-d999c6593d7b" providerId="ADAL" clId="{FF9BB804-4AB4-45CD-9DF4-AFDA8C5AD3EA}" dt="2019-12-11T05:40:05.344" v="3033" actId="26606"/>
          <ac:spMkLst>
            <pc:docMk/>
            <pc:sldMk cId="1861094659" sldId="256"/>
            <ac:spMk id="74" creationId="{AE9FC877-7FB6-4D22-9988-35420644E202}"/>
          </ac:spMkLst>
        </pc:spChg>
        <pc:spChg chg="add del">
          <ac:chgData name="Tran, Ngoc L." userId="62bc6cd3-c50d-4afe-b67a-d999c6593d7b" providerId="ADAL" clId="{FF9BB804-4AB4-45CD-9DF4-AFDA8C5AD3EA}" dt="2019-12-11T05:40:05.344" v="3033" actId="26606"/>
          <ac:spMkLst>
            <pc:docMk/>
            <pc:sldMk cId="1861094659" sldId="256"/>
            <ac:spMk id="75" creationId="{E41809D1-F12E-46BB-B804-5F209D325E8B}"/>
          </ac:spMkLst>
        </pc:spChg>
        <pc:spChg chg="add del">
          <ac:chgData name="Tran, Ngoc L." userId="62bc6cd3-c50d-4afe-b67a-d999c6593d7b" providerId="ADAL" clId="{FF9BB804-4AB4-45CD-9DF4-AFDA8C5AD3EA}" dt="2019-12-11T05:40:05.344" v="3033" actId="26606"/>
          <ac:spMkLst>
            <pc:docMk/>
            <pc:sldMk cId="1861094659" sldId="256"/>
            <ac:spMk id="76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05.344" v="3033" actId="26606"/>
          <ac:spMkLst>
            <pc:docMk/>
            <pc:sldMk cId="1861094659" sldId="256"/>
            <ac:spMk id="77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07.953" v="3035" actId="26606"/>
          <ac:spMkLst>
            <pc:docMk/>
            <pc:sldMk cId="1861094659" sldId="256"/>
            <ac:spMk id="79" creationId="{0E2F58BF-12E5-4B5A-AD25-4DAAA2742A7B}"/>
          </ac:spMkLst>
        </pc:spChg>
        <pc:spChg chg="add del">
          <ac:chgData name="Tran, Ngoc L." userId="62bc6cd3-c50d-4afe-b67a-d999c6593d7b" providerId="ADAL" clId="{FF9BB804-4AB4-45CD-9DF4-AFDA8C5AD3EA}" dt="2019-12-11T05:40:07.953" v="3035" actId="26606"/>
          <ac:spMkLst>
            <pc:docMk/>
            <pc:sldMk cId="1861094659" sldId="256"/>
            <ac:spMk id="80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07.953" v="3035" actId="26606"/>
          <ac:spMkLst>
            <pc:docMk/>
            <pc:sldMk cId="1861094659" sldId="256"/>
            <ac:spMk id="81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10.832" v="3037" actId="26606"/>
          <ac:spMkLst>
            <pc:docMk/>
            <pc:sldMk cId="1861094659" sldId="256"/>
            <ac:spMk id="83" creationId="{87CC2527-562A-4F69-B487-4371E5B243E7}"/>
          </ac:spMkLst>
        </pc:spChg>
        <pc:spChg chg="add del">
          <ac:chgData name="Tran, Ngoc L." userId="62bc6cd3-c50d-4afe-b67a-d999c6593d7b" providerId="ADAL" clId="{FF9BB804-4AB4-45CD-9DF4-AFDA8C5AD3EA}" dt="2019-12-11T05:40:12.194" v="3039" actId="26606"/>
          <ac:spMkLst>
            <pc:docMk/>
            <pc:sldMk cId="1861094659" sldId="256"/>
            <ac:spMk id="86" creationId="{0E2F58BF-12E5-4B5A-AD25-4DAAA2742A7B}"/>
          </ac:spMkLst>
        </pc:spChg>
        <pc:spChg chg="add del">
          <ac:chgData name="Tran, Ngoc L." userId="62bc6cd3-c50d-4afe-b67a-d999c6593d7b" providerId="ADAL" clId="{FF9BB804-4AB4-45CD-9DF4-AFDA8C5AD3EA}" dt="2019-12-11T05:40:12.194" v="3039" actId="26606"/>
          <ac:spMkLst>
            <pc:docMk/>
            <pc:sldMk cId="1861094659" sldId="256"/>
            <ac:spMk id="87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12.194" v="3039" actId="26606"/>
          <ac:spMkLst>
            <pc:docMk/>
            <pc:sldMk cId="1861094659" sldId="256"/>
            <ac:spMk id="88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39.579" v="3056" actId="26606"/>
          <ac:spMkLst>
            <pc:docMk/>
            <pc:sldMk cId="1861094659" sldId="256"/>
            <ac:spMk id="90" creationId="{031EA4A4-5D79-4817-B146-24029A2F3CC7}"/>
          </ac:spMkLst>
        </pc:spChg>
        <pc:spChg chg="add del">
          <ac:chgData name="Tran, Ngoc L." userId="62bc6cd3-c50d-4afe-b67a-d999c6593d7b" providerId="ADAL" clId="{FF9BB804-4AB4-45CD-9DF4-AFDA8C5AD3EA}" dt="2019-12-11T05:40:39.579" v="3056" actId="26606"/>
          <ac:spMkLst>
            <pc:docMk/>
            <pc:sldMk cId="1861094659" sldId="256"/>
            <ac:spMk id="91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39.579" v="3056" actId="26606"/>
          <ac:spMkLst>
            <pc:docMk/>
            <pc:sldMk cId="1861094659" sldId="256"/>
            <ac:spMk id="92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35.727" v="3045" actId="26606"/>
          <ac:spMkLst>
            <pc:docMk/>
            <pc:sldMk cId="1861094659" sldId="256"/>
            <ac:spMk id="97" creationId="{E6EA3575-91A3-4367-A7BF-F165B9059DD0}"/>
          </ac:spMkLst>
        </pc:spChg>
        <pc:spChg chg="add del">
          <ac:chgData name="Tran, Ngoc L." userId="62bc6cd3-c50d-4afe-b67a-d999c6593d7b" providerId="ADAL" clId="{FF9BB804-4AB4-45CD-9DF4-AFDA8C5AD3EA}" dt="2019-12-11T05:40:35.727" v="3045" actId="26606"/>
          <ac:spMkLst>
            <pc:docMk/>
            <pc:sldMk cId="1861094659" sldId="256"/>
            <ac:spMk id="99" creationId="{04B69146-C1C0-4B58-86FC-34F3390EBAE8}"/>
          </ac:spMkLst>
        </pc:spChg>
        <pc:spChg chg="add del">
          <ac:chgData name="Tran, Ngoc L." userId="62bc6cd3-c50d-4afe-b67a-d999c6593d7b" providerId="ADAL" clId="{FF9BB804-4AB4-45CD-9DF4-AFDA8C5AD3EA}" dt="2019-12-11T05:40:36.502" v="3047" actId="26606"/>
          <ac:spMkLst>
            <pc:docMk/>
            <pc:sldMk cId="1861094659" sldId="256"/>
            <ac:spMk id="105" creationId="{526E0BFB-CDF1-4990-8C11-AC849311E0A8}"/>
          </ac:spMkLst>
        </pc:spChg>
        <pc:spChg chg="add del">
          <ac:chgData name="Tran, Ngoc L." userId="62bc6cd3-c50d-4afe-b67a-d999c6593d7b" providerId="ADAL" clId="{FF9BB804-4AB4-45CD-9DF4-AFDA8C5AD3EA}" dt="2019-12-11T05:40:36.502" v="3047" actId="26606"/>
          <ac:spMkLst>
            <pc:docMk/>
            <pc:sldMk cId="1861094659" sldId="256"/>
            <ac:spMk id="106" creationId="{6069A1F8-9BEB-4786-9694-FC48B2D75D21}"/>
          </ac:spMkLst>
        </pc:spChg>
        <pc:spChg chg="add del">
          <ac:chgData name="Tran, Ngoc L." userId="62bc6cd3-c50d-4afe-b67a-d999c6593d7b" providerId="ADAL" clId="{FF9BB804-4AB4-45CD-9DF4-AFDA8C5AD3EA}" dt="2019-12-11T05:40:36.502" v="3047" actId="26606"/>
          <ac:spMkLst>
            <pc:docMk/>
            <pc:sldMk cId="1861094659" sldId="256"/>
            <ac:spMk id="107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36.502" v="3047" actId="26606"/>
          <ac:spMkLst>
            <pc:docMk/>
            <pc:sldMk cId="1861094659" sldId="256"/>
            <ac:spMk id="108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37.155" v="3049" actId="26606"/>
          <ac:spMkLst>
            <pc:docMk/>
            <pc:sldMk cId="1861094659" sldId="256"/>
            <ac:spMk id="110" creationId="{031EA4A4-5D79-4817-B146-24029A2F3CC7}"/>
          </ac:spMkLst>
        </pc:spChg>
        <pc:spChg chg="add del">
          <ac:chgData name="Tran, Ngoc L." userId="62bc6cd3-c50d-4afe-b67a-d999c6593d7b" providerId="ADAL" clId="{FF9BB804-4AB4-45CD-9DF4-AFDA8C5AD3EA}" dt="2019-12-11T05:40:37.155" v="3049" actId="26606"/>
          <ac:spMkLst>
            <pc:docMk/>
            <pc:sldMk cId="1861094659" sldId="256"/>
            <ac:spMk id="111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37.155" v="3049" actId="26606"/>
          <ac:spMkLst>
            <pc:docMk/>
            <pc:sldMk cId="1861094659" sldId="256"/>
            <ac:spMk id="112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40:37.793" v="3051" actId="26606"/>
          <ac:spMkLst>
            <pc:docMk/>
            <pc:sldMk cId="1861094659" sldId="256"/>
            <ac:spMk id="114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40:38.672" v="3053" actId="26606"/>
          <ac:spMkLst>
            <pc:docMk/>
            <pc:sldMk cId="1861094659" sldId="256"/>
            <ac:spMk id="116" creationId="{E49CC64F-7275-4E33-961B-0C5CDC439875}"/>
          </ac:spMkLst>
        </pc:spChg>
        <pc:spChg chg="add del">
          <ac:chgData name="Tran, Ngoc L." userId="62bc6cd3-c50d-4afe-b67a-d999c6593d7b" providerId="ADAL" clId="{FF9BB804-4AB4-45CD-9DF4-AFDA8C5AD3EA}" dt="2019-12-11T05:40:39.574" v="3055" actId="26606"/>
          <ac:spMkLst>
            <pc:docMk/>
            <pc:sldMk cId="1861094659" sldId="256"/>
            <ac:spMk id="118" creationId="{87CC2527-562A-4F69-B487-4371E5B243E7}"/>
          </ac:spMkLst>
        </pc:spChg>
        <pc:spChg chg="add del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21" creationId="{031EA4A4-5D79-4817-B146-24029A2F3CC7}"/>
          </ac:spMkLst>
        </pc:spChg>
        <pc:spChg chg="add del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22" creationId="{AF2F604E-43BE-4DC3-B983-E071523364F8}"/>
          </ac:spMkLst>
        </pc:spChg>
        <pc:spChg chg="add del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23" creationId="{08C9B587-E65E-4B52-B37C-ABEBB6E87928}"/>
          </ac:spMkLst>
        </pc:spChg>
        <pc:spChg chg="ad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28" creationId="{6CCA5F87-1D1E-45CB-8D83-FC7EEFAD9935}"/>
          </ac:spMkLst>
        </pc:spChg>
        <pc:spChg chg="ad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30" creationId="{7CCFC2C6-6238-4A2F-93DE-2ADF74AF635E}"/>
          </ac:spMkLst>
        </pc:spChg>
        <pc:spChg chg="ad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32" creationId="{AF2F604E-43BE-4DC3-B983-E071523364F8}"/>
          </ac:spMkLst>
        </pc:spChg>
        <pc:spChg chg="add">
          <ac:chgData name="Tran, Ngoc L." userId="62bc6cd3-c50d-4afe-b67a-d999c6593d7b" providerId="ADAL" clId="{FF9BB804-4AB4-45CD-9DF4-AFDA8C5AD3EA}" dt="2019-12-11T05:40:58.534" v="3061" actId="26606"/>
          <ac:spMkLst>
            <pc:docMk/>
            <pc:sldMk cId="1861094659" sldId="256"/>
            <ac:spMk id="134" creationId="{08C9B587-E65E-4B52-B37C-ABEBB6E87928}"/>
          </ac:spMkLst>
        </pc:spChg>
        <pc:spChg chg="add del">
          <ac:chgData name="Tran, Ngoc L." userId="62bc6cd3-c50d-4afe-b67a-d999c6593d7b" providerId="ADAL" clId="{FF9BB804-4AB4-45CD-9DF4-AFDA8C5AD3EA}" dt="2019-12-11T05:32:39.706" v="2846" actId="26606"/>
          <ac:spMkLst>
            <pc:docMk/>
            <pc:sldMk cId="1861094659" sldId="256"/>
            <ac:spMk id="3076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32:40.107" v="2848" actId="26606"/>
          <ac:spMkLst>
            <pc:docMk/>
            <pc:sldMk cId="1861094659" sldId="256"/>
            <ac:spMk id="3078" creationId="{86295E7F-EA66-480B-B001-C8BE7CD61903}"/>
          </ac:spMkLst>
        </pc:spChg>
        <pc:spChg chg="add del">
          <ac:chgData name="Tran, Ngoc L." userId="62bc6cd3-c50d-4afe-b67a-d999c6593d7b" providerId="ADAL" clId="{FF9BB804-4AB4-45CD-9DF4-AFDA8C5AD3EA}" dt="2019-12-11T05:32:43.298" v="2850" actId="26606"/>
          <ac:spMkLst>
            <pc:docMk/>
            <pc:sldMk cId="1861094659" sldId="256"/>
            <ac:spMk id="3080" creationId="{F40CA114-B78B-4E3B-A785-96745276B6FB}"/>
          </ac:spMkLst>
        </pc:spChg>
        <pc:spChg chg="add del">
          <ac:chgData name="Tran, Ngoc L." userId="62bc6cd3-c50d-4afe-b67a-d999c6593d7b" providerId="ADAL" clId="{FF9BB804-4AB4-45CD-9DF4-AFDA8C5AD3EA}" dt="2019-12-11T05:32:44.266" v="2852" actId="26606"/>
          <ac:spMkLst>
            <pc:docMk/>
            <pc:sldMk cId="1861094659" sldId="256"/>
            <ac:spMk id="3083" creationId="{86295E7F-EA66-480B-B001-C8BE7CD61903}"/>
          </ac:spMkLst>
        </pc:spChg>
        <pc:spChg chg="add del">
          <ac:chgData name="Tran, Ngoc L." userId="62bc6cd3-c50d-4afe-b67a-d999c6593d7b" providerId="ADAL" clId="{FF9BB804-4AB4-45CD-9DF4-AFDA8C5AD3EA}" dt="2019-12-11T05:32:46.386" v="2854" actId="26606"/>
          <ac:spMkLst>
            <pc:docMk/>
            <pc:sldMk cId="1861094659" sldId="256"/>
            <ac:spMk id="3086" creationId="{F40CA114-B78B-4E3B-A785-96745276B6FB}"/>
          </ac:spMkLst>
        </pc:spChg>
        <pc:spChg chg="add del">
          <ac:chgData name="Tran, Ngoc L." userId="62bc6cd3-c50d-4afe-b67a-d999c6593d7b" providerId="ADAL" clId="{FF9BB804-4AB4-45CD-9DF4-AFDA8C5AD3EA}" dt="2019-12-11T05:32:47.433" v="2856" actId="26606"/>
          <ac:spMkLst>
            <pc:docMk/>
            <pc:sldMk cId="1861094659" sldId="256"/>
            <ac:spMk id="3089" creationId="{87CC2527-562A-4F69-B487-4371E5B243E7}"/>
          </ac:spMkLst>
        </pc:spChg>
        <pc:spChg chg="add del">
          <ac:chgData name="Tran, Ngoc L." userId="62bc6cd3-c50d-4afe-b67a-d999c6593d7b" providerId="ADAL" clId="{FF9BB804-4AB4-45CD-9DF4-AFDA8C5AD3EA}" dt="2019-12-11T05:32:49.002" v="2858" actId="26606"/>
          <ac:spMkLst>
            <pc:docMk/>
            <pc:sldMk cId="1861094659" sldId="256"/>
            <ac:spMk id="3092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32:51.315" v="2860" actId="26606"/>
          <ac:spMkLst>
            <pc:docMk/>
            <pc:sldMk cId="1861094659" sldId="256"/>
            <ac:spMk id="3094" creationId="{D38A241E-0395-41E5-8607-BAA2799A4374}"/>
          </ac:spMkLst>
        </pc:spChg>
        <pc:spChg chg="add del">
          <ac:chgData name="Tran, Ngoc L." userId="62bc6cd3-c50d-4afe-b67a-d999c6593d7b" providerId="ADAL" clId="{FF9BB804-4AB4-45CD-9DF4-AFDA8C5AD3EA}" dt="2019-12-11T05:32:52.020" v="2862" actId="26606"/>
          <ac:spMkLst>
            <pc:docMk/>
            <pc:sldMk cId="1861094659" sldId="256"/>
            <ac:spMk id="3097" creationId="{F40CA114-B78B-4E3B-A785-96745276B6FB}"/>
          </ac:spMkLst>
        </pc:spChg>
        <pc:spChg chg="add del">
          <ac:chgData name="Tran, Ngoc L." userId="62bc6cd3-c50d-4afe-b67a-d999c6593d7b" providerId="ADAL" clId="{FF9BB804-4AB4-45CD-9DF4-AFDA8C5AD3EA}" dt="2019-12-11T05:32:53.779" v="2864" actId="26606"/>
          <ac:spMkLst>
            <pc:docMk/>
            <pc:sldMk cId="1861094659" sldId="256"/>
            <ac:spMk id="3100" creationId="{87CC2527-562A-4F69-B487-4371E5B243E7}"/>
          </ac:spMkLst>
        </pc:spChg>
        <pc:spChg chg="add del">
          <ac:chgData name="Tran, Ngoc L." userId="62bc6cd3-c50d-4afe-b67a-d999c6593d7b" providerId="ADAL" clId="{FF9BB804-4AB4-45CD-9DF4-AFDA8C5AD3EA}" dt="2019-12-11T05:32:54.130" v="2866" actId="26606"/>
          <ac:spMkLst>
            <pc:docMk/>
            <pc:sldMk cId="1861094659" sldId="256"/>
            <ac:spMk id="3103" creationId="{D38A241E-0395-41E5-8607-BAA2799A4374}"/>
          </ac:spMkLst>
        </pc:spChg>
        <pc:spChg chg="add del">
          <ac:chgData name="Tran, Ngoc L." userId="62bc6cd3-c50d-4afe-b67a-d999c6593d7b" providerId="ADAL" clId="{FF9BB804-4AB4-45CD-9DF4-AFDA8C5AD3EA}" dt="2019-12-11T05:32:56.057" v="2868" actId="26606"/>
          <ac:spMkLst>
            <pc:docMk/>
            <pc:sldMk cId="1861094659" sldId="256"/>
            <ac:spMk id="3106" creationId="{1DB7C82F-AB7E-4F0C-B829-FA1B9C415180}"/>
          </ac:spMkLst>
        </pc:spChg>
        <pc:spChg chg="add del">
          <ac:chgData name="Tran, Ngoc L." userId="62bc6cd3-c50d-4afe-b67a-d999c6593d7b" providerId="ADAL" clId="{FF9BB804-4AB4-45CD-9DF4-AFDA8C5AD3EA}" dt="2019-12-11T05:32:57.193" v="2870" actId="26606"/>
          <ac:spMkLst>
            <pc:docMk/>
            <pc:sldMk cId="1861094659" sldId="256"/>
            <ac:spMk id="3108" creationId="{F40CA114-B78B-4E3B-A785-96745276B6FB}"/>
          </ac:spMkLst>
        </pc:spChg>
        <pc:spChg chg="add del">
          <ac:chgData name="Tran, Ngoc L." userId="62bc6cd3-c50d-4afe-b67a-d999c6593d7b" providerId="ADAL" clId="{FF9BB804-4AB4-45CD-9DF4-AFDA8C5AD3EA}" dt="2019-12-11T05:33:00.826" v="2872" actId="26606"/>
          <ac:spMkLst>
            <pc:docMk/>
            <pc:sldMk cId="1861094659" sldId="256"/>
            <ac:spMk id="3111" creationId="{71B2258F-86CA-4D4D-8270-BC05FCDEBFB3}"/>
          </ac:spMkLst>
        </pc:spChg>
        <pc:spChg chg="add del">
          <ac:chgData name="Tran, Ngoc L." userId="62bc6cd3-c50d-4afe-b67a-d999c6593d7b" providerId="ADAL" clId="{FF9BB804-4AB4-45CD-9DF4-AFDA8C5AD3EA}" dt="2019-12-11T05:33:04.919" v="2874" actId="26606"/>
          <ac:spMkLst>
            <pc:docMk/>
            <pc:sldMk cId="1861094659" sldId="256"/>
            <ac:spMk id="3113" creationId="{1DB7C82F-AB7E-4F0C-B829-FA1B9C415180}"/>
          </ac:spMkLst>
        </pc:spChg>
        <pc:picChg chg="add mod ord">
          <ac:chgData name="Tran, Ngoc L." userId="62bc6cd3-c50d-4afe-b67a-d999c6593d7b" providerId="ADAL" clId="{FF9BB804-4AB4-45CD-9DF4-AFDA8C5AD3EA}" dt="2019-12-11T05:40:58.534" v="3061" actId="26606"/>
          <ac:picMkLst>
            <pc:docMk/>
            <pc:sldMk cId="1861094659" sldId="256"/>
            <ac:picMk id="33" creationId="{653DD1B8-0983-49ED-A629-BB54D30684E0}"/>
          </ac:picMkLst>
        </pc:picChg>
        <pc:picChg chg="add del mod ord">
          <ac:chgData name="Tran, Ngoc L." userId="62bc6cd3-c50d-4afe-b67a-d999c6593d7b" providerId="ADAL" clId="{FF9BB804-4AB4-45CD-9DF4-AFDA8C5AD3EA}" dt="2019-12-11T05:33:12.474" v="2875"/>
          <ac:picMkLst>
            <pc:docMk/>
            <pc:sldMk cId="1861094659" sldId="256"/>
            <ac:picMk id="3074" creationId="{FA513E9E-3357-469D-9253-5A3784BDFEC1}"/>
          </ac:picMkLst>
        </pc:picChg>
        <pc:cxnChg chg="add del">
          <ac:chgData name="Tran, Ngoc L." userId="62bc6cd3-c50d-4afe-b67a-d999c6593d7b" providerId="ADAL" clId="{FF9BB804-4AB4-45CD-9DF4-AFDA8C5AD3EA}" dt="2019-12-11T05:40:04.370" v="3031" actId="26606"/>
          <ac:cxnSpMkLst>
            <pc:docMk/>
            <pc:sldMk cId="1861094659" sldId="256"/>
            <ac:cxnSpMk id="70" creationId="{9392F240-FCCC-4D1B-89FD-0485B2F8F41B}"/>
          </ac:cxnSpMkLst>
        </pc:cxnChg>
        <pc:cxnChg chg="add del">
          <ac:chgData name="Tran, Ngoc L." userId="62bc6cd3-c50d-4afe-b67a-d999c6593d7b" providerId="ADAL" clId="{FF9BB804-4AB4-45CD-9DF4-AFDA8C5AD3EA}" dt="2019-12-11T05:32:40.107" v="2848" actId="26606"/>
          <ac:cxnSpMkLst>
            <pc:docMk/>
            <pc:sldMk cId="1861094659" sldId="256"/>
            <ac:cxnSpMk id="73" creationId="{E126E481-B945-4179-BD79-05E96E9B29E1}"/>
          </ac:cxnSpMkLst>
        </pc:cxnChg>
        <pc:cxnChg chg="add del">
          <ac:chgData name="Tran, Ngoc L." userId="62bc6cd3-c50d-4afe-b67a-d999c6593d7b" providerId="ADAL" clId="{FF9BB804-4AB4-45CD-9DF4-AFDA8C5AD3EA}" dt="2019-12-11T05:40:10.832" v="3037" actId="26606"/>
          <ac:cxnSpMkLst>
            <pc:docMk/>
            <pc:sldMk cId="1861094659" sldId="256"/>
            <ac:cxnSpMk id="84" creationId="{BCDAEC91-5BCE-4B55-9CC0-43EF94CB734B}"/>
          </ac:cxnSpMkLst>
        </pc:cxnChg>
        <pc:cxnChg chg="add del">
          <ac:chgData name="Tran, Ngoc L." userId="62bc6cd3-c50d-4afe-b67a-d999c6593d7b" providerId="ADAL" clId="{FF9BB804-4AB4-45CD-9DF4-AFDA8C5AD3EA}" dt="2019-12-11T05:40:35.727" v="3045" actId="26606"/>
          <ac:cxnSpMkLst>
            <pc:docMk/>
            <pc:sldMk cId="1861094659" sldId="256"/>
            <ac:cxnSpMk id="101" creationId="{5D28AB17-F6FA-4C53-B3E3-D0A39D4A33C0}"/>
          </ac:cxnSpMkLst>
        </pc:cxnChg>
        <pc:cxnChg chg="add del">
          <ac:chgData name="Tran, Ngoc L." userId="62bc6cd3-c50d-4afe-b67a-d999c6593d7b" providerId="ADAL" clId="{FF9BB804-4AB4-45CD-9DF4-AFDA8C5AD3EA}" dt="2019-12-11T05:40:35.727" v="3045" actId="26606"/>
          <ac:cxnSpMkLst>
            <pc:docMk/>
            <pc:sldMk cId="1861094659" sldId="256"/>
            <ac:cxnSpMk id="103" creationId="{3EFADC67-92A1-44FB-8691-D8CD71A21EFA}"/>
          </ac:cxnSpMkLst>
        </pc:cxnChg>
        <pc:cxnChg chg="add del">
          <ac:chgData name="Tran, Ngoc L." userId="62bc6cd3-c50d-4afe-b67a-d999c6593d7b" providerId="ADAL" clId="{FF9BB804-4AB4-45CD-9DF4-AFDA8C5AD3EA}" dt="2019-12-11T05:40:39.574" v="3055" actId="26606"/>
          <ac:cxnSpMkLst>
            <pc:docMk/>
            <pc:sldMk cId="1861094659" sldId="256"/>
            <ac:cxnSpMk id="119" creationId="{BCDAEC91-5BCE-4B55-9CC0-43EF94CB734B}"/>
          </ac:cxnSpMkLst>
        </pc:cxnChg>
        <pc:cxnChg chg="add del">
          <ac:chgData name="Tran, Ngoc L." userId="62bc6cd3-c50d-4afe-b67a-d999c6593d7b" providerId="ADAL" clId="{FF9BB804-4AB4-45CD-9DF4-AFDA8C5AD3EA}" dt="2019-12-11T05:32:43.298" v="2850" actId="26606"/>
          <ac:cxnSpMkLst>
            <pc:docMk/>
            <pc:sldMk cId="1861094659" sldId="256"/>
            <ac:cxnSpMk id="3081" creationId="{E126E481-B945-4179-BD79-05E96E9B29E1}"/>
          </ac:cxnSpMkLst>
        </pc:cxnChg>
        <pc:cxnChg chg="add del">
          <ac:chgData name="Tran, Ngoc L." userId="62bc6cd3-c50d-4afe-b67a-d999c6593d7b" providerId="ADAL" clId="{FF9BB804-4AB4-45CD-9DF4-AFDA8C5AD3EA}" dt="2019-12-11T05:32:44.266" v="2852" actId="26606"/>
          <ac:cxnSpMkLst>
            <pc:docMk/>
            <pc:sldMk cId="1861094659" sldId="256"/>
            <ac:cxnSpMk id="3084" creationId="{E126E481-B945-4179-BD79-05E96E9B29E1}"/>
          </ac:cxnSpMkLst>
        </pc:cxnChg>
        <pc:cxnChg chg="add del">
          <ac:chgData name="Tran, Ngoc L." userId="62bc6cd3-c50d-4afe-b67a-d999c6593d7b" providerId="ADAL" clId="{FF9BB804-4AB4-45CD-9DF4-AFDA8C5AD3EA}" dt="2019-12-11T05:32:46.386" v="2854" actId="26606"/>
          <ac:cxnSpMkLst>
            <pc:docMk/>
            <pc:sldMk cId="1861094659" sldId="256"/>
            <ac:cxnSpMk id="3087" creationId="{E126E481-B945-4179-BD79-05E96E9B29E1}"/>
          </ac:cxnSpMkLst>
        </pc:cxnChg>
        <pc:cxnChg chg="add del">
          <ac:chgData name="Tran, Ngoc L." userId="62bc6cd3-c50d-4afe-b67a-d999c6593d7b" providerId="ADAL" clId="{FF9BB804-4AB4-45CD-9DF4-AFDA8C5AD3EA}" dt="2019-12-11T05:32:47.433" v="2856" actId="26606"/>
          <ac:cxnSpMkLst>
            <pc:docMk/>
            <pc:sldMk cId="1861094659" sldId="256"/>
            <ac:cxnSpMk id="3090" creationId="{BCDAEC91-5BCE-4B55-9CC0-43EF94CB734B}"/>
          </ac:cxnSpMkLst>
        </pc:cxnChg>
        <pc:cxnChg chg="add del">
          <ac:chgData name="Tran, Ngoc L." userId="62bc6cd3-c50d-4afe-b67a-d999c6593d7b" providerId="ADAL" clId="{FF9BB804-4AB4-45CD-9DF4-AFDA8C5AD3EA}" dt="2019-12-11T05:32:51.315" v="2860" actId="26606"/>
          <ac:cxnSpMkLst>
            <pc:docMk/>
            <pc:sldMk cId="1861094659" sldId="256"/>
            <ac:cxnSpMk id="3095" creationId="{CE352288-84AD-4CA8-BCD5-76C29D34E1DB}"/>
          </ac:cxnSpMkLst>
        </pc:cxnChg>
        <pc:cxnChg chg="add del">
          <ac:chgData name="Tran, Ngoc L." userId="62bc6cd3-c50d-4afe-b67a-d999c6593d7b" providerId="ADAL" clId="{FF9BB804-4AB4-45CD-9DF4-AFDA8C5AD3EA}" dt="2019-12-11T05:32:52.020" v="2862" actId="26606"/>
          <ac:cxnSpMkLst>
            <pc:docMk/>
            <pc:sldMk cId="1861094659" sldId="256"/>
            <ac:cxnSpMk id="3098" creationId="{E126E481-B945-4179-BD79-05E96E9B29E1}"/>
          </ac:cxnSpMkLst>
        </pc:cxnChg>
        <pc:cxnChg chg="add del">
          <ac:chgData name="Tran, Ngoc L." userId="62bc6cd3-c50d-4afe-b67a-d999c6593d7b" providerId="ADAL" clId="{FF9BB804-4AB4-45CD-9DF4-AFDA8C5AD3EA}" dt="2019-12-11T05:32:53.779" v="2864" actId="26606"/>
          <ac:cxnSpMkLst>
            <pc:docMk/>
            <pc:sldMk cId="1861094659" sldId="256"/>
            <ac:cxnSpMk id="3101" creationId="{BCDAEC91-5BCE-4B55-9CC0-43EF94CB734B}"/>
          </ac:cxnSpMkLst>
        </pc:cxnChg>
        <pc:cxnChg chg="add del">
          <ac:chgData name="Tran, Ngoc L." userId="62bc6cd3-c50d-4afe-b67a-d999c6593d7b" providerId="ADAL" clId="{FF9BB804-4AB4-45CD-9DF4-AFDA8C5AD3EA}" dt="2019-12-11T05:32:54.130" v="2866" actId="26606"/>
          <ac:cxnSpMkLst>
            <pc:docMk/>
            <pc:sldMk cId="1861094659" sldId="256"/>
            <ac:cxnSpMk id="3104" creationId="{CE352288-84AD-4CA8-BCD5-76C29D34E1DB}"/>
          </ac:cxnSpMkLst>
        </pc:cxnChg>
        <pc:cxnChg chg="add del">
          <ac:chgData name="Tran, Ngoc L." userId="62bc6cd3-c50d-4afe-b67a-d999c6593d7b" providerId="ADAL" clId="{FF9BB804-4AB4-45CD-9DF4-AFDA8C5AD3EA}" dt="2019-12-11T05:32:57.193" v="2870" actId="26606"/>
          <ac:cxnSpMkLst>
            <pc:docMk/>
            <pc:sldMk cId="1861094659" sldId="256"/>
            <ac:cxnSpMk id="3109" creationId="{E126E481-B945-4179-BD79-05E96E9B29E1}"/>
          </ac:cxnSpMkLst>
        </pc:cxnChg>
      </pc:sldChg>
      <pc:sldChg chg="addSp delSp modSp">
        <pc:chgData name="Tran, Ngoc L." userId="62bc6cd3-c50d-4afe-b67a-d999c6593d7b" providerId="ADAL" clId="{FF9BB804-4AB4-45CD-9DF4-AFDA8C5AD3EA}" dt="2019-12-11T05:29:42.042" v="2798" actId="20577"/>
        <pc:sldMkLst>
          <pc:docMk/>
          <pc:sldMk cId="3646195" sldId="265"/>
        </pc:sldMkLst>
        <pc:spChg chg="mod">
          <ac:chgData name="Tran, Ngoc L." userId="62bc6cd3-c50d-4afe-b67a-d999c6593d7b" providerId="ADAL" clId="{FF9BB804-4AB4-45CD-9DF4-AFDA8C5AD3EA}" dt="2019-12-11T05:28:53.138" v="2775" actId="20577"/>
          <ac:spMkLst>
            <pc:docMk/>
            <pc:sldMk cId="3646195" sldId="265"/>
            <ac:spMk id="2" creationId="{F904D25E-0666-4A73-AAC8-7DBA67E541E8}"/>
          </ac:spMkLst>
        </pc:spChg>
        <pc:spChg chg="add mod">
          <ac:chgData name="Tran, Ngoc L." userId="62bc6cd3-c50d-4afe-b67a-d999c6593d7b" providerId="ADAL" clId="{FF9BB804-4AB4-45CD-9DF4-AFDA8C5AD3EA}" dt="2019-11-25T04:34:13.133" v="342" actId="20577"/>
          <ac:spMkLst>
            <pc:docMk/>
            <pc:sldMk cId="3646195" sldId="265"/>
            <ac:spMk id="5" creationId="{60363083-51BE-4E58-B03A-A04E34C76E60}"/>
          </ac:spMkLst>
        </pc:spChg>
        <pc:spChg chg="add del">
          <ac:chgData name="Tran, Ngoc L." userId="62bc6cd3-c50d-4afe-b67a-d999c6593d7b" providerId="ADAL" clId="{FF9BB804-4AB4-45CD-9DF4-AFDA8C5AD3EA}" dt="2019-11-25T04:30:52.150" v="302" actId="478"/>
          <ac:spMkLst>
            <pc:docMk/>
            <pc:sldMk cId="3646195" sldId="265"/>
            <ac:spMk id="8" creationId="{60363083-51BE-4E58-B03A-A04E34C76E60}"/>
          </ac:spMkLst>
        </pc:spChg>
        <pc:spChg chg="add mod">
          <ac:chgData name="Tran, Ngoc L." userId="62bc6cd3-c50d-4afe-b67a-d999c6593d7b" providerId="ADAL" clId="{FF9BB804-4AB4-45CD-9DF4-AFDA8C5AD3EA}" dt="2019-12-11T05:29:29.429" v="2793"/>
          <ac:spMkLst>
            <pc:docMk/>
            <pc:sldMk cId="3646195" sldId="265"/>
            <ac:spMk id="8" creationId="{88B30B41-B6E1-452D-8077-0ECF69B1C77F}"/>
          </ac:spMkLst>
        </pc:spChg>
        <pc:spChg chg="add mod">
          <ac:chgData name="Tran, Ngoc L." userId="62bc6cd3-c50d-4afe-b67a-d999c6593d7b" providerId="ADAL" clId="{FF9BB804-4AB4-45CD-9DF4-AFDA8C5AD3EA}" dt="2019-11-25T04:35:04.083" v="382" actId="14100"/>
          <ac:spMkLst>
            <pc:docMk/>
            <pc:sldMk cId="3646195" sldId="265"/>
            <ac:spMk id="9" creationId="{9E819E62-985D-4D21-9D1C-B4F994C5C078}"/>
          </ac:spMkLst>
        </pc:spChg>
        <pc:spChg chg="add mod">
          <ac:chgData name="Tran, Ngoc L." userId="62bc6cd3-c50d-4afe-b67a-d999c6593d7b" providerId="ADAL" clId="{FF9BB804-4AB4-45CD-9DF4-AFDA8C5AD3EA}" dt="2019-11-25T04:35:24.836" v="404" actId="14100"/>
          <ac:spMkLst>
            <pc:docMk/>
            <pc:sldMk cId="3646195" sldId="265"/>
            <ac:spMk id="10" creationId="{347A1F1F-9A44-4F85-87C9-AB6A56698002}"/>
          </ac:spMkLst>
        </pc:spChg>
        <pc:spChg chg="add mod">
          <ac:chgData name="Tran, Ngoc L." userId="62bc6cd3-c50d-4afe-b67a-d999c6593d7b" providerId="ADAL" clId="{FF9BB804-4AB4-45CD-9DF4-AFDA8C5AD3EA}" dt="2019-12-11T05:29:42.042" v="2798" actId="20577"/>
          <ac:spMkLst>
            <pc:docMk/>
            <pc:sldMk cId="3646195" sldId="265"/>
            <ac:spMk id="11" creationId="{2E477D12-31AE-46A1-9F7F-BDD41B3C4368}"/>
          </ac:spMkLst>
        </pc:spChg>
        <pc:picChg chg="add del mod">
          <ac:chgData name="Tran, Ngoc L." userId="62bc6cd3-c50d-4afe-b67a-d999c6593d7b" providerId="ADAL" clId="{FF9BB804-4AB4-45CD-9DF4-AFDA8C5AD3EA}" dt="2019-11-25T04:31:36.605" v="331" actId="478"/>
          <ac:picMkLst>
            <pc:docMk/>
            <pc:sldMk cId="3646195" sldId="265"/>
            <ac:picMk id="3" creationId="{0179C4DC-2C7F-4A21-9568-2CF5C6A6473E}"/>
          </ac:picMkLst>
        </pc:picChg>
        <pc:picChg chg="mod">
          <ac:chgData name="Tran, Ngoc L." userId="62bc6cd3-c50d-4afe-b67a-d999c6593d7b" providerId="ADAL" clId="{FF9BB804-4AB4-45CD-9DF4-AFDA8C5AD3EA}" dt="2019-12-11T04:36:10.389" v="1798" actId="1076"/>
          <ac:picMkLst>
            <pc:docMk/>
            <pc:sldMk cId="3646195" sldId="265"/>
            <ac:picMk id="6" creationId="{58083848-6110-4F37-9B4D-E2E94F294DA0}"/>
          </ac:picMkLst>
        </pc:picChg>
        <pc:picChg chg="mod">
          <ac:chgData name="Tran, Ngoc L." userId="62bc6cd3-c50d-4afe-b67a-d999c6593d7b" providerId="ADAL" clId="{FF9BB804-4AB4-45CD-9DF4-AFDA8C5AD3EA}" dt="2019-12-11T04:36:13.597" v="1799" actId="14100"/>
          <ac:picMkLst>
            <pc:docMk/>
            <pc:sldMk cId="3646195" sldId="265"/>
            <ac:picMk id="7" creationId="{E88E85C7-3157-439A-A410-C6DAA1E44C25}"/>
          </ac:picMkLst>
        </pc:picChg>
        <pc:picChg chg="add del mod">
          <ac:chgData name="Tran, Ngoc L." userId="62bc6cd3-c50d-4afe-b67a-d999c6593d7b" providerId="ADAL" clId="{FF9BB804-4AB4-45CD-9DF4-AFDA8C5AD3EA}" dt="2019-12-09T18:42:48.319" v="1368" actId="478"/>
          <ac:picMkLst>
            <pc:docMk/>
            <pc:sldMk cId="3646195" sldId="265"/>
            <ac:picMk id="11" creationId="{E67155E4-FB2E-430F-9AA9-31110F35EF72}"/>
          </ac:picMkLst>
        </pc:picChg>
      </pc:sldChg>
      <pc:sldChg chg="addSp delSp modSp ord">
        <pc:chgData name="Tran, Ngoc L." userId="62bc6cd3-c50d-4afe-b67a-d999c6593d7b" providerId="ADAL" clId="{FF9BB804-4AB4-45CD-9DF4-AFDA8C5AD3EA}" dt="2019-12-11T04:41:30.404" v="1870"/>
        <pc:sldMkLst>
          <pc:docMk/>
          <pc:sldMk cId="3826711786" sldId="266"/>
        </pc:sldMkLst>
        <pc:spChg chg="mod">
          <ac:chgData name="Tran, Ngoc L." userId="62bc6cd3-c50d-4afe-b67a-d999c6593d7b" providerId="ADAL" clId="{FF9BB804-4AB4-45CD-9DF4-AFDA8C5AD3EA}" dt="2019-12-09T17:22:51.588" v="947" actId="20577"/>
          <ac:spMkLst>
            <pc:docMk/>
            <pc:sldMk cId="3826711786" sldId="266"/>
            <ac:spMk id="2" creationId="{154A17DC-F76D-4FDA-A53F-B9ACE3B8C422}"/>
          </ac:spMkLst>
        </pc:spChg>
        <pc:spChg chg="mod">
          <ac:chgData name="Tran, Ngoc L." userId="62bc6cd3-c50d-4afe-b67a-d999c6593d7b" providerId="ADAL" clId="{FF9BB804-4AB4-45CD-9DF4-AFDA8C5AD3EA}" dt="2019-12-09T17:22:13.896" v="936" actId="1076"/>
          <ac:spMkLst>
            <pc:docMk/>
            <pc:sldMk cId="3826711786" sldId="266"/>
            <ac:spMk id="3" creationId="{304A0F98-294B-4ECF-9FEC-6CC4B16A0F67}"/>
          </ac:spMkLst>
        </pc:spChg>
        <pc:spChg chg="mod">
          <ac:chgData name="Tran, Ngoc L." userId="62bc6cd3-c50d-4afe-b67a-d999c6593d7b" providerId="ADAL" clId="{FF9BB804-4AB4-45CD-9DF4-AFDA8C5AD3EA}" dt="2019-12-09T17:22:13.896" v="936" actId="1076"/>
          <ac:spMkLst>
            <pc:docMk/>
            <pc:sldMk cId="3826711786" sldId="266"/>
            <ac:spMk id="5" creationId="{32700E41-639F-4CC8-BD6B-93CC70213583}"/>
          </ac:spMkLst>
        </pc:spChg>
        <pc:spChg chg="add del mod">
          <ac:chgData name="Tran, Ngoc L." userId="62bc6cd3-c50d-4afe-b67a-d999c6593d7b" providerId="ADAL" clId="{FF9BB804-4AB4-45CD-9DF4-AFDA8C5AD3EA}" dt="2019-12-09T17:22:03.981" v="932"/>
          <ac:spMkLst>
            <pc:docMk/>
            <pc:sldMk cId="3826711786" sldId="266"/>
            <ac:spMk id="7" creationId="{D8DB0E17-B28A-464F-AB49-07C20FF5AD5D}"/>
          </ac:spMkLst>
        </pc:spChg>
        <pc:graphicFrameChg chg="add del mod">
          <ac:chgData name="Tran, Ngoc L." userId="62bc6cd3-c50d-4afe-b67a-d999c6593d7b" providerId="ADAL" clId="{FF9BB804-4AB4-45CD-9DF4-AFDA8C5AD3EA}" dt="2019-12-09T17:21:48.886" v="931"/>
          <ac:graphicFrameMkLst>
            <pc:docMk/>
            <pc:sldMk cId="3826711786" sldId="266"/>
            <ac:graphicFrameMk id="8" creationId="{E274533E-A719-4AD0-AABE-CE53DB1A5690}"/>
          </ac:graphicFrameMkLst>
        </pc:graphicFrameChg>
        <pc:graphicFrameChg chg="add mod modGraphic">
          <ac:chgData name="Tran, Ngoc L." userId="62bc6cd3-c50d-4afe-b67a-d999c6593d7b" providerId="ADAL" clId="{FF9BB804-4AB4-45CD-9DF4-AFDA8C5AD3EA}" dt="2019-12-11T04:41:30.404" v="1870"/>
          <ac:graphicFrameMkLst>
            <pc:docMk/>
            <pc:sldMk cId="3826711786" sldId="266"/>
            <ac:graphicFrameMk id="9" creationId="{B46310D7-FC83-462E-B997-6E357FB2C71E}"/>
          </ac:graphicFrameMkLst>
        </pc:graphicFrameChg>
        <pc:picChg chg="del">
          <ac:chgData name="Tran, Ngoc L." userId="62bc6cd3-c50d-4afe-b67a-d999c6593d7b" providerId="ADAL" clId="{FF9BB804-4AB4-45CD-9DF4-AFDA8C5AD3EA}" dt="2019-12-09T17:11:36.698" v="709"/>
          <ac:picMkLst>
            <pc:docMk/>
            <pc:sldMk cId="3826711786" sldId="266"/>
            <ac:picMk id="4" creationId="{088E1E7F-16A9-4F29-8660-7FA84E3AFFE9}"/>
          </ac:picMkLst>
        </pc:picChg>
        <pc:picChg chg="del">
          <ac:chgData name="Tran, Ngoc L." userId="62bc6cd3-c50d-4afe-b67a-d999c6593d7b" providerId="ADAL" clId="{FF9BB804-4AB4-45CD-9DF4-AFDA8C5AD3EA}" dt="2019-12-09T17:11:58.849" v="719"/>
          <ac:picMkLst>
            <pc:docMk/>
            <pc:sldMk cId="3826711786" sldId="266"/>
            <ac:picMk id="6" creationId="{AB623EFF-0AAA-4BD7-8DF1-C63D1D70D8EF}"/>
          </ac:picMkLst>
        </pc:picChg>
      </pc:sldChg>
      <pc:sldChg chg="modTransition">
        <pc:chgData name="Tran, Ngoc L." userId="62bc6cd3-c50d-4afe-b67a-d999c6593d7b" providerId="ADAL" clId="{FF9BB804-4AB4-45CD-9DF4-AFDA8C5AD3EA}" dt="2019-12-09T17:21:20.977" v="928"/>
        <pc:sldMkLst>
          <pc:docMk/>
          <pc:sldMk cId="4096300364" sldId="267"/>
        </pc:sldMkLst>
      </pc:sldChg>
      <pc:sldChg chg="modTransition">
        <pc:chgData name="Tran, Ngoc L." userId="62bc6cd3-c50d-4afe-b67a-d999c6593d7b" providerId="ADAL" clId="{FF9BB804-4AB4-45CD-9DF4-AFDA8C5AD3EA}" dt="2019-12-09T17:21:18.849" v="927"/>
        <pc:sldMkLst>
          <pc:docMk/>
          <pc:sldMk cId="1291501526" sldId="268"/>
        </pc:sldMkLst>
      </pc:sldChg>
      <pc:sldChg chg="modTransition">
        <pc:chgData name="Tran, Ngoc L." userId="62bc6cd3-c50d-4afe-b67a-d999c6593d7b" providerId="ADAL" clId="{FF9BB804-4AB4-45CD-9DF4-AFDA8C5AD3EA}" dt="2019-12-09T17:21:15.776" v="925"/>
        <pc:sldMkLst>
          <pc:docMk/>
          <pc:sldMk cId="1807614547" sldId="269"/>
        </pc:sldMkLst>
      </pc:sldChg>
      <pc:sldChg chg="addSp modSp ord">
        <pc:chgData name="Tran, Ngoc L." userId="62bc6cd3-c50d-4afe-b67a-d999c6593d7b" providerId="ADAL" clId="{FF9BB804-4AB4-45CD-9DF4-AFDA8C5AD3EA}" dt="2019-12-11T05:14:25.936" v="1941" actId="14100"/>
        <pc:sldMkLst>
          <pc:docMk/>
          <pc:sldMk cId="1294543825" sldId="270"/>
        </pc:sldMkLst>
        <pc:spChg chg="mod">
          <ac:chgData name="Tran, Ngoc L." userId="62bc6cd3-c50d-4afe-b67a-d999c6593d7b" providerId="ADAL" clId="{FF9BB804-4AB4-45CD-9DF4-AFDA8C5AD3EA}" dt="2019-12-09T18:44:41.487" v="1459" actId="20577"/>
          <ac:spMkLst>
            <pc:docMk/>
            <pc:sldMk cId="1294543825" sldId="270"/>
            <ac:spMk id="2" creationId="{058DADE9-FB6B-4F34-9055-5D349970ED38}"/>
          </ac:spMkLst>
        </pc:spChg>
        <pc:spChg chg="add mod">
          <ac:chgData name="Tran, Ngoc L." userId="62bc6cd3-c50d-4afe-b67a-d999c6593d7b" providerId="ADAL" clId="{FF9BB804-4AB4-45CD-9DF4-AFDA8C5AD3EA}" dt="2019-12-09T18:43:25.599" v="1413" actId="1076"/>
          <ac:spMkLst>
            <pc:docMk/>
            <pc:sldMk cId="1294543825" sldId="270"/>
            <ac:spMk id="7" creationId="{342FF92D-66E1-4B8C-9429-12C8AA7C6D41}"/>
          </ac:spMkLst>
        </pc:spChg>
        <pc:spChg chg="add mod">
          <ac:chgData name="Tran, Ngoc L." userId="62bc6cd3-c50d-4afe-b67a-d999c6593d7b" providerId="ADAL" clId="{FF9BB804-4AB4-45CD-9DF4-AFDA8C5AD3EA}" dt="2019-12-09T18:43:34.023" v="1417" actId="1076"/>
          <ac:spMkLst>
            <pc:docMk/>
            <pc:sldMk cId="1294543825" sldId="270"/>
            <ac:spMk id="8" creationId="{E99238F7-4340-4412-BC45-87BF18302B5A}"/>
          </ac:spMkLst>
        </pc:spChg>
        <pc:spChg chg="add mod">
          <ac:chgData name="Tran, Ngoc L." userId="62bc6cd3-c50d-4afe-b67a-d999c6593d7b" providerId="ADAL" clId="{FF9BB804-4AB4-45CD-9DF4-AFDA8C5AD3EA}" dt="2019-12-11T05:14:25.936" v="1941" actId="14100"/>
          <ac:spMkLst>
            <pc:docMk/>
            <pc:sldMk cId="1294543825" sldId="270"/>
            <ac:spMk id="9" creationId="{F3BE81C1-141C-4897-BB51-D244BAE32A93}"/>
          </ac:spMkLst>
        </pc:spChg>
        <pc:picChg chg="mod">
          <ac:chgData name="Tran, Ngoc L." userId="62bc6cd3-c50d-4afe-b67a-d999c6593d7b" providerId="ADAL" clId="{FF9BB804-4AB4-45CD-9DF4-AFDA8C5AD3EA}" dt="2019-12-09T18:43:20.584" v="1410" actId="1076"/>
          <ac:picMkLst>
            <pc:docMk/>
            <pc:sldMk cId="1294543825" sldId="270"/>
            <ac:picMk id="4" creationId="{DC09DBA8-E288-4039-B0FB-04726DE89438}"/>
          </ac:picMkLst>
        </pc:picChg>
        <pc:picChg chg="mod">
          <ac:chgData name="Tran, Ngoc L." userId="62bc6cd3-c50d-4afe-b67a-d999c6593d7b" providerId="ADAL" clId="{FF9BB804-4AB4-45CD-9DF4-AFDA8C5AD3EA}" dt="2019-12-09T18:43:04.184" v="1403" actId="1076"/>
          <ac:picMkLst>
            <pc:docMk/>
            <pc:sldMk cId="1294543825" sldId="270"/>
            <ac:picMk id="5" creationId="{E67155E4-FB2E-430F-9AA9-31110F35EF72}"/>
          </ac:picMkLst>
        </pc:picChg>
      </pc:sldChg>
      <pc:sldChg chg="addSp modSp ord modAnim">
        <pc:chgData name="Tran, Ngoc L." userId="62bc6cd3-c50d-4afe-b67a-d999c6593d7b" providerId="ADAL" clId="{FF9BB804-4AB4-45CD-9DF4-AFDA8C5AD3EA}" dt="2019-12-11T04:44:24.695" v="1892"/>
        <pc:sldMkLst>
          <pc:docMk/>
          <pc:sldMk cId="3936923673" sldId="271"/>
        </pc:sldMkLst>
        <pc:spChg chg="mod">
          <ac:chgData name="Tran, Ngoc L." userId="62bc6cd3-c50d-4afe-b67a-d999c6593d7b" providerId="ADAL" clId="{FF9BB804-4AB4-45CD-9DF4-AFDA8C5AD3EA}" dt="2019-12-09T17:21:08.228" v="923" actId="1076"/>
          <ac:spMkLst>
            <pc:docMk/>
            <pc:sldMk cId="3936923673" sldId="271"/>
            <ac:spMk id="2" creationId="{58828F2D-CB6D-430C-9F66-C845CE3C8BFA}"/>
          </ac:spMkLst>
        </pc:spChg>
        <pc:spChg chg="mod">
          <ac:chgData name="Tran, Ngoc L." userId="62bc6cd3-c50d-4afe-b67a-d999c6593d7b" providerId="ADAL" clId="{FF9BB804-4AB4-45CD-9DF4-AFDA8C5AD3EA}" dt="2019-12-09T18:32:44.665" v="1128" actId="1076"/>
          <ac:spMkLst>
            <pc:docMk/>
            <pc:sldMk cId="3936923673" sldId="271"/>
            <ac:spMk id="7" creationId="{02326648-70FC-463D-9DDB-5BC667ECC544}"/>
          </ac:spMkLst>
        </pc:spChg>
        <pc:spChg chg="add mod">
          <ac:chgData name="Tran, Ngoc L." userId="62bc6cd3-c50d-4afe-b67a-d999c6593d7b" providerId="ADAL" clId="{FF9BB804-4AB4-45CD-9DF4-AFDA8C5AD3EA}" dt="2019-12-09T18:32:50.586" v="1130" actId="1076"/>
          <ac:spMkLst>
            <pc:docMk/>
            <pc:sldMk cId="3936923673" sldId="271"/>
            <ac:spMk id="8" creationId="{0E9A7608-FF28-4F09-91AA-459CA4324146}"/>
          </ac:spMkLst>
        </pc:spChg>
        <pc:spChg chg="add mod">
          <ac:chgData name="Tran, Ngoc L." userId="62bc6cd3-c50d-4afe-b67a-d999c6593d7b" providerId="ADAL" clId="{FF9BB804-4AB4-45CD-9DF4-AFDA8C5AD3EA}" dt="2019-12-09T18:33:22.649" v="1166" actId="1076"/>
          <ac:spMkLst>
            <pc:docMk/>
            <pc:sldMk cId="3936923673" sldId="271"/>
            <ac:spMk id="9" creationId="{AC6655CE-8C62-4512-A8E9-7D5231DB3081}"/>
          </ac:spMkLst>
        </pc:spChg>
        <pc:spChg chg="add mod">
          <ac:chgData name="Tran, Ngoc L." userId="62bc6cd3-c50d-4afe-b67a-d999c6593d7b" providerId="ADAL" clId="{FF9BB804-4AB4-45CD-9DF4-AFDA8C5AD3EA}" dt="2019-12-09T18:32:46.538" v="1129" actId="1076"/>
          <ac:spMkLst>
            <pc:docMk/>
            <pc:sldMk cId="3936923673" sldId="271"/>
            <ac:spMk id="10" creationId="{FE3FF777-35C5-4946-A8A5-EACC0A1C7B0B}"/>
          </ac:spMkLst>
        </pc:spChg>
        <pc:picChg chg="mod">
          <ac:chgData name="Tran, Ngoc L." userId="62bc6cd3-c50d-4afe-b67a-d999c6593d7b" providerId="ADAL" clId="{FF9BB804-4AB4-45CD-9DF4-AFDA8C5AD3EA}" dt="2019-12-09T17:21:04.365" v="921" actId="1076"/>
          <ac:picMkLst>
            <pc:docMk/>
            <pc:sldMk cId="3936923673" sldId="271"/>
            <ac:picMk id="4" creationId="{81C10F41-B643-4868-AFAA-E34A8CB0C055}"/>
          </ac:picMkLst>
        </pc:picChg>
        <pc:picChg chg="mod">
          <ac:chgData name="Tran, Ngoc L." userId="62bc6cd3-c50d-4afe-b67a-d999c6593d7b" providerId="ADAL" clId="{FF9BB804-4AB4-45CD-9DF4-AFDA8C5AD3EA}" dt="2019-12-09T17:21:06.173" v="922" actId="1076"/>
          <ac:picMkLst>
            <pc:docMk/>
            <pc:sldMk cId="3936923673" sldId="271"/>
            <ac:picMk id="5" creationId="{F6829CA1-F5CE-444B-B29D-F72D52EBC371}"/>
          </ac:picMkLst>
        </pc:picChg>
      </pc:sldChg>
      <pc:sldChg chg="modTransition">
        <pc:chgData name="Tran, Ngoc L." userId="62bc6cd3-c50d-4afe-b67a-d999c6593d7b" providerId="ADAL" clId="{FF9BB804-4AB4-45CD-9DF4-AFDA8C5AD3EA}" dt="2019-12-09T17:21:17.232" v="926"/>
        <pc:sldMkLst>
          <pc:docMk/>
          <pc:sldMk cId="3535607535" sldId="272"/>
        </pc:sldMkLst>
      </pc:sldChg>
      <pc:sldChg chg="addSp delSp modSp">
        <pc:chgData name="Tran, Ngoc L." userId="62bc6cd3-c50d-4afe-b67a-d999c6593d7b" providerId="ADAL" clId="{FF9BB804-4AB4-45CD-9DF4-AFDA8C5AD3EA}" dt="2019-12-09T18:40:57.736" v="1331" actId="20577"/>
        <pc:sldMkLst>
          <pc:docMk/>
          <pc:sldMk cId="2865097523" sldId="273"/>
        </pc:sldMkLst>
        <pc:spChg chg="mod">
          <ac:chgData name="Tran, Ngoc L." userId="62bc6cd3-c50d-4afe-b67a-d999c6593d7b" providerId="ADAL" clId="{FF9BB804-4AB4-45CD-9DF4-AFDA8C5AD3EA}" dt="2019-12-09T18:40:57.736" v="1331" actId="20577"/>
          <ac:spMkLst>
            <pc:docMk/>
            <pc:sldMk cId="2865097523" sldId="273"/>
            <ac:spMk id="2" creationId="{F3BAA2EB-DC81-4C52-9AB2-0C4CCE351F8A}"/>
          </ac:spMkLst>
        </pc:spChg>
        <pc:spChg chg="add mod">
          <ac:chgData name="Tran, Ngoc L." userId="62bc6cd3-c50d-4afe-b67a-d999c6593d7b" providerId="ADAL" clId="{FF9BB804-4AB4-45CD-9DF4-AFDA8C5AD3EA}" dt="2019-12-09T18:40:35.216" v="1292" actId="1076"/>
          <ac:spMkLst>
            <pc:docMk/>
            <pc:sldMk cId="2865097523" sldId="273"/>
            <ac:spMk id="6" creationId="{41F13983-7805-44A5-870A-901B114AC8E3}"/>
          </ac:spMkLst>
        </pc:spChg>
        <pc:spChg chg="add del mod">
          <ac:chgData name="Tran, Ngoc L." userId="62bc6cd3-c50d-4afe-b67a-d999c6593d7b" providerId="ADAL" clId="{FF9BB804-4AB4-45CD-9DF4-AFDA8C5AD3EA}" dt="2019-11-24T22:54:39.456" v="24" actId="478"/>
          <ac:spMkLst>
            <pc:docMk/>
            <pc:sldMk cId="2865097523" sldId="273"/>
            <ac:spMk id="8" creationId="{E2DCB42B-E718-4856-ABA0-C17A97DB20DD}"/>
          </ac:spMkLst>
        </pc:spChg>
        <pc:spChg chg="add del mod">
          <ac:chgData name="Tran, Ngoc L." userId="62bc6cd3-c50d-4afe-b67a-d999c6593d7b" providerId="ADAL" clId="{FF9BB804-4AB4-45CD-9DF4-AFDA8C5AD3EA}" dt="2019-11-24T23:02:47.306" v="27"/>
          <ac:spMkLst>
            <pc:docMk/>
            <pc:sldMk cId="2865097523" sldId="273"/>
            <ac:spMk id="11" creationId="{355C7B7D-C4F5-48C8-8403-2A6377C6E3E3}"/>
          </ac:spMkLst>
        </pc:spChg>
        <pc:spChg chg="add mod">
          <ac:chgData name="Tran, Ngoc L." userId="62bc6cd3-c50d-4afe-b67a-d999c6593d7b" providerId="ADAL" clId="{FF9BB804-4AB4-45CD-9DF4-AFDA8C5AD3EA}" dt="2019-11-25T01:55:36.159" v="165" actId="478"/>
          <ac:spMkLst>
            <pc:docMk/>
            <pc:sldMk cId="2865097523" sldId="273"/>
            <ac:spMk id="15" creationId="{A7CDA2CD-4978-4159-9CD4-917106C039B9}"/>
          </ac:spMkLst>
        </pc:spChg>
        <pc:picChg chg="add del">
          <ac:chgData name="Tran, Ngoc L." userId="62bc6cd3-c50d-4afe-b67a-d999c6593d7b" providerId="ADAL" clId="{FF9BB804-4AB4-45CD-9DF4-AFDA8C5AD3EA}" dt="2019-11-24T23:02:11.792" v="25" actId="478"/>
          <ac:picMkLst>
            <pc:docMk/>
            <pc:sldMk cId="2865097523" sldId="273"/>
            <ac:picMk id="4" creationId="{F5AED1CE-AC3A-49DE-BBE4-1A32745D6ACA}"/>
          </ac:picMkLst>
        </pc:picChg>
        <pc:picChg chg="add del">
          <ac:chgData name="Tran, Ngoc L." userId="62bc6cd3-c50d-4afe-b67a-d999c6593d7b" providerId="ADAL" clId="{FF9BB804-4AB4-45CD-9DF4-AFDA8C5AD3EA}" dt="2019-11-24T23:02:11.792" v="25" actId="478"/>
          <ac:picMkLst>
            <pc:docMk/>
            <pc:sldMk cId="2865097523" sldId="273"/>
            <ac:picMk id="6" creationId="{71D9708C-1E89-4E86-ABCE-E8B683990101}"/>
          </ac:picMkLst>
        </pc:picChg>
        <pc:picChg chg="add del mod">
          <ac:chgData name="Tran, Ngoc L." userId="62bc6cd3-c50d-4afe-b67a-d999c6593d7b" providerId="ADAL" clId="{FF9BB804-4AB4-45CD-9DF4-AFDA8C5AD3EA}" dt="2019-11-24T22:54:05.975" v="6" actId="478"/>
          <ac:picMkLst>
            <pc:docMk/>
            <pc:sldMk cId="2865097523" sldId="273"/>
            <ac:picMk id="7" creationId="{79501C00-B49D-4463-B556-45F4B824B208}"/>
          </ac:picMkLst>
        </pc:picChg>
        <pc:picChg chg="add del mod">
          <ac:chgData name="Tran, Ngoc L." userId="62bc6cd3-c50d-4afe-b67a-d999c6593d7b" providerId="ADAL" clId="{FF9BB804-4AB4-45CD-9DF4-AFDA8C5AD3EA}" dt="2019-11-24T22:54:37.830" v="20"/>
          <ac:picMkLst>
            <pc:docMk/>
            <pc:sldMk cId="2865097523" sldId="273"/>
            <ac:picMk id="9" creationId="{F1310691-6EE6-4BA6-8891-180A5F502F5F}"/>
          </ac:picMkLst>
        </pc:picChg>
        <pc:picChg chg="add del mod">
          <ac:chgData name="Tran, Ngoc L." userId="62bc6cd3-c50d-4afe-b67a-d999c6593d7b" providerId="ADAL" clId="{FF9BB804-4AB4-45CD-9DF4-AFDA8C5AD3EA}" dt="2019-11-25T01:55:36.159" v="165" actId="478"/>
          <ac:picMkLst>
            <pc:docMk/>
            <pc:sldMk cId="2865097523" sldId="273"/>
            <ac:picMk id="12" creationId="{728212DC-3EDF-4CAC-9B23-6494CE4A12EB}"/>
          </ac:picMkLst>
        </pc:picChg>
        <pc:picChg chg="add mod">
          <ac:chgData name="Tran, Ngoc L." userId="62bc6cd3-c50d-4afe-b67a-d999c6593d7b" providerId="ADAL" clId="{FF9BB804-4AB4-45CD-9DF4-AFDA8C5AD3EA}" dt="2019-12-09T17:29:58.226" v="1049" actId="14100"/>
          <ac:picMkLst>
            <pc:docMk/>
            <pc:sldMk cId="2865097523" sldId="273"/>
            <ac:picMk id="13" creationId="{24830DF7-59AA-4D3D-9FAD-CDC05F53582B}"/>
          </ac:picMkLst>
        </pc:picChg>
        <pc:picChg chg="add mod">
          <ac:chgData name="Tran, Ngoc L." userId="62bc6cd3-c50d-4afe-b67a-d999c6593d7b" providerId="ADAL" clId="{FF9BB804-4AB4-45CD-9DF4-AFDA8C5AD3EA}" dt="2019-12-09T17:30:01.154" v="1050" actId="14100"/>
          <ac:picMkLst>
            <pc:docMk/>
            <pc:sldMk cId="2865097523" sldId="273"/>
            <ac:picMk id="16" creationId="{AA24D66F-DDD3-4270-9B74-B1C76800AE08}"/>
          </ac:picMkLst>
        </pc:picChg>
      </pc:sldChg>
      <pc:sldChg chg="addSp delSp modSp add">
        <pc:chgData name="Tran, Ngoc L." userId="62bc6cd3-c50d-4afe-b67a-d999c6593d7b" providerId="ADAL" clId="{FF9BB804-4AB4-45CD-9DF4-AFDA8C5AD3EA}" dt="2019-12-11T05:15:10.776" v="2043" actId="1076"/>
        <pc:sldMkLst>
          <pc:docMk/>
          <pc:sldMk cId="3430600306" sldId="274"/>
        </pc:sldMkLst>
        <pc:spChg chg="mod">
          <ac:chgData name="Tran, Ngoc L." userId="62bc6cd3-c50d-4afe-b67a-d999c6593d7b" providerId="ADAL" clId="{FF9BB804-4AB4-45CD-9DF4-AFDA8C5AD3EA}" dt="2019-12-09T18:40:50.832" v="1309" actId="20577"/>
          <ac:spMkLst>
            <pc:docMk/>
            <pc:sldMk cId="3430600306" sldId="274"/>
            <ac:spMk id="2" creationId="{6B7422A2-043E-4CF7-9AF8-68D59AA50FC9}"/>
          </ac:spMkLst>
        </pc:spChg>
        <pc:spChg chg="del">
          <ac:chgData name="Tran, Ngoc L." userId="62bc6cd3-c50d-4afe-b67a-d999c6593d7b" providerId="ADAL" clId="{FF9BB804-4AB4-45CD-9DF4-AFDA8C5AD3EA}" dt="2019-11-24T23:04:40.603" v="64"/>
          <ac:spMkLst>
            <pc:docMk/>
            <pc:sldMk cId="3430600306" sldId="274"/>
            <ac:spMk id="3" creationId="{28056CC7-BE44-4EA9-BE77-AB8BE68550BD}"/>
          </ac:spMkLst>
        </pc:spChg>
        <pc:spChg chg="add mod">
          <ac:chgData name="Tran, Ngoc L." userId="62bc6cd3-c50d-4afe-b67a-d999c6593d7b" providerId="ADAL" clId="{FF9BB804-4AB4-45CD-9DF4-AFDA8C5AD3EA}" dt="2019-12-11T05:15:10.776" v="2043" actId="1076"/>
          <ac:spMkLst>
            <pc:docMk/>
            <pc:sldMk cId="3430600306" sldId="274"/>
            <ac:spMk id="7" creationId="{4D171429-6A64-477C-872A-EFF6384B644A}"/>
          </ac:spMkLst>
        </pc:spChg>
        <pc:picChg chg="add mod">
          <ac:chgData name="Tran, Ngoc L." userId="62bc6cd3-c50d-4afe-b67a-d999c6593d7b" providerId="ADAL" clId="{FF9BB804-4AB4-45CD-9DF4-AFDA8C5AD3EA}" dt="2019-12-09T18:40:44.352" v="1293" actId="1076"/>
          <ac:picMkLst>
            <pc:docMk/>
            <pc:sldMk cId="3430600306" sldId="274"/>
            <ac:picMk id="4" creationId="{37918A27-FAB0-4092-A470-E93F7F8BA342}"/>
          </ac:picMkLst>
        </pc:picChg>
        <pc:picChg chg="add mod">
          <ac:chgData name="Tran, Ngoc L." userId="62bc6cd3-c50d-4afe-b67a-d999c6593d7b" providerId="ADAL" clId="{FF9BB804-4AB4-45CD-9DF4-AFDA8C5AD3EA}" dt="2019-12-09T18:40:44.352" v="1293" actId="1076"/>
          <ac:picMkLst>
            <pc:docMk/>
            <pc:sldMk cId="3430600306" sldId="274"/>
            <ac:picMk id="5" creationId="{975808F5-B7F9-42ED-AF12-C205AABC8A6B}"/>
          </ac:picMkLst>
        </pc:picChg>
      </pc:sldChg>
      <pc:sldChg chg="addSp delSp modSp add">
        <pc:chgData name="Tran, Ngoc L." userId="62bc6cd3-c50d-4afe-b67a-d999c6593d7b" providerId="ADAL" clId="{FF9BB804-4AB4-45CD-9DF4-AFDA8C5AD3EA}" dt="2019-12-11T04:42:32.947" v="1876" actId="1076"/>
        <pc:sldMkLst>
          <pc:docMk/>
          <pc:sldMk cId="3566134301" sldId="275"/>
        </pc:sldMkLst>
        <pc:spChg chg="mod">
          <ac:chgData name="Tran, Ngoc L." userId="62bc6cd3-c50d-4afe-b67a-d999c6593d7b" providerId="ADAL" clId="{FF9BB804-4AB4-45CD-9DF4-AFDA8C5AD3EA}" dt="2019-12-09T17:10:29.809" v="635" actId="20577"/>
          <ac:spMkLst>
            <pc:docMk/>
            <pc:sldMk cId="3566134301" sldId="275"/>
            <ac:spMk id="2" creationId="{6EEA4E6A-16EE-422C-83A0-FCBE9846C531}"/>
          </ac:spMkLst>
        </pc:spChg>
        <pc:spChg chg="del">
          <ac:chgData name="Tran, Ngoc L." userId="62bc6cd3-c50d-4afe-b67a-d999c6593d7b" providerId="ADAL" clId="{FF9BB804-4AB4-45CD-9DF4-AFDA8C5AD3EA}" dt="2019-11-24T23:11:36.802" v="82"/>
          <ac:spMkLst>
            <pc:docMk/>
            <pc:sldMk cId="3566134301" sldId="275"/>
            <ac:spMk id="3" creationId="{16988C64-66A3-4A77-A7D3-DCCC27D5E948}"/>
          </ac:spMkLst>
        </pc:spChg>
        <pc:spChg chg="mod">
          <ac:chgData name="Tran, Ngoc L." userId="62bc6cd3-c50d-4afe-b67a-d999c6593d7b" providerId="ADAL" clId="{FF9BB804-4AB4-45CD-9DF4-AFDA8C5AD3EA}" dt="2019-12-11T04:42:15.772" v="1871" actId="1076"/>
          <ac:spMkLst>
            <pc:docMk/>
            <pc:sldMk cId="3566134301" sldId="275"/>
            <ac:spMk id="7" creationId="{C4CE8EFE-0ECC-44FF-A708-5B4E8867DA7F}"/>
          </ac:spMkLst>
        </pc:spChg>
        <pc:spChg chg="mod">
          <ac:chgData name="Tran, Ngoc L." userId="62bc6cd3-c50d-4afe-b67a-d999c6593d7b" providerId="ADAL" clId="{FF9BB804-4AB4-45CD-9DF4-AFDA8C5AD3EA}" dt="2019-12-11T04:42:22.068" v="1872" actId="1076"/>
          <ac:spMkLst>
            <pc:docMk/>
            <pc:sldMk cId="3566134301" sldId="275"/>
            <ac:spMk id="8" creationId="{5D82C3F0-70E1-4F07-8D4A-822ED3285271}"/>
          </ac:spMkLst>
        </pc:spChg>
        <pc:spChg chg="add mod">
          <ac:chgData name="Tran, Ngoc L." userId="62bc6cd3-c50d-4afe-b67a-d999c6593d7b" providerId="ADAL" clId="{FF9BB804-4AB4-45CD-9DF4-AFDA8C5AD3EA}" dt="2019-12-11T04:42:29.683" v="1875" actId="1076"/>
          <ac:spMkLst>
            <pc:docMk/>
            <pc:sldMk cId="3566134301" sldId="275"/>
            <ac:spMk id="9" creationId="{8BFADDCB-45FA-4E4B-B8D3-C5DD23712BEB}"/>
          </ac:spMkLst>
        </pc:spChg>
        <pc:picChg chg="add mod">
          <ac:chgData name="Tran, Ngoc L." userId="62bc6cd3-c50d-4afe-b67a-d999c6593d7b" providerId="ADAL" clId="{FF9BB804-4AB4-45CD-9DF4-AFDA8C5AD3EA}" dt="2019-12-11T04:42:26.955" v="1874" actId="1076"/>
          <ac:picMkLst>
            <pc:docMk/>
            <pc:sldMk cId="3566134301" sldId="275"/>
            <ac:picMk id="4" creationId="{3B9D9D4E-D1E6-4B9E-8FCE-8EED21E6859B}"/>
          </ac:picMkLst>
        </pc:picChg>
        <pc:picChg chg="mod">
          <ac:chgData name="Tran, Ngoc L." userId="62bc6cd3-c50d-4afe-b67a-d999c6593d7b" providerId="ADAL" clId="{FF9BB804-4AB4-45CD-9DF4-AFDA8C5AD3EA}" dt="2019-12-11T04:42:32.947" v="1876" actId="1076"/>
          <ac:picMkLst>
            <pc:docMk/>
            <pc:sldMk cId="3566134301" sldId="275"/>
            <ac:picMk id="10" creationId="{8B869630-4C31-405F-BEB3-DC39CAEE2D36}"/>
          </ac:picMkLst>
        </pc:picChg>
      </pc:sldChg>
      <pc:sldChg chg="delSp modSp add modTransition">
        <pc:chgData name="Tran, Ngoc L." userId="62bc6cd3-c50d-4afe-b67a-d999c6593d7b" providerId="ADAL" clId="{FF9BB804-4AB4-45CD-9DF4-AFDA8C5AD3EA}" dt="2019-12-09T17:21:14.577" v="924"/>
        <pc:sldMkLst>
          <pc:docMk/>
          <pc:sldMk cId="1173360904" sldId="278"/>
        </pc:sldMkLst>
        <pc:spChg chg="del">
          <ac:chgData name="Tran, Ngoc L." userId="62bc6cd3-c50d-4afe-b67a-d999c6593d7b" providerId="ADAL" clId="{FF9BB804-4AB4-45CD-9DF4-AFDA8C5AD3EA}" dt="2019-11-25T03:55:35.637" v="179" actId="478"/>
          <ac:spMkLst>
            <pc:docMk/>
            <pc:sldMk cId="1173360904" sldId="278"/>
            <ac:spMk id="3" creationId="{8532AA4D-3ABD-45AA-9815-095B4BE0DCDF}"/>
          </ac:spMkLst>
        </pc:spChg>
        <pc:spChg chg="mod">
          <ac:chgData name="Tran, Ngoc L." userId="62bc6cd3-c50d-4afe-b67a-d999c6593d7b" providerId="ADAL" clId="{FF9BB804-4AB4-45CD-9DF4-AFDA8C5AD3EA}" dt="2019-11-25T03:55:42.533" v="180" actId="1076"/>
          <ac:spMkLst>
            <pc:docMk/>
            <pc:sldMk cId="1173360904" sldId="278"/>
            <ac:spMk id="102" creationId="{B61D297F-D601-47C6-AB89-59FC88974141}"/>
          </ac:spMkLst>
        </pc:spChg>
        <pc:spChg chg="mod">
          <ac:chgData name="Tran, Ngoc L." userId="62bc6cd3-c50d-4afe-b67a-d999c6593d7b" providerId="ADAL" clId="{FF9BB804-4AB4-45CD-9DF4-AFDA8C5AD3EA}" dt="2019-11-25T03:55:42.533" v="180" actId="1076"/>
          <ac:spMkLst>
            <pc:docMk/>
            <pc:sldMk cId="1173360904" sldId="278"/>
            <ac:spMk id="103" creationId="{668C4CED-9849-471A-BC67-ED204C703582}"/>
          </ac:spMkLst>
        </pc:spChg>
        <pc:spChg chg="mod">
          <ac:chgData name="Tran, Ngoc L." userId="62bc6cd3-c50d-4afe-b67a-d999c6593d7b" providerId="ADAL" clId="{FF9BB804-4AB4-45CD-9DF4-AFDA8C5AD3EA}" dt="2019-11-25T03:55:25.125" v="175" actId="1076"/>
          <ac:spMkLst>
            <pc:docMk/>
            <pc:sldMk cId="1173360904" sldId="278"/>
            <ac:spMk id="109" creationId="{D4271CE7-172D-441A-A443-48A3D0A01A7D}"/>
          </ac:spMkLst>
        </pc:spChg>
        <pc:spChg chg="mod">
          <ac:chgData name="Tran, Ngoc L." userId="62bc6cd3-c50d-4afe-b67a-d999c6593d7b" providerId="ADAL" clId="{FF9BB804-4AB4-45CD-9DF4-AFDA8C5AD3EA}" dt="2019-11-25T03:55:27.590" v="176" actId="1076"/>
          <ac:spMkLst>
            <pc:docMk/>
            <pc:sldMk cId="1173360904" sldId="278"/>
            <ac:spMk id="114" creationId="{F3CECFD8-D658-429F-BDFB-10EA2EBBFD3A}"/>
          </ac:spMkLst>
        </pc:spChg>
        <pc:spChg chg="mod">
          <ac:chgData name="Tran, Ngoc L." userId="62bc6cd3-c50d-4afe-b67a-d999c6593d7b" providerId="ADAL" clId="{FF9BB804-4AB4-45CD-9DF4-AFDA8C5AD3EA}" dt="2019-11-25T03:59:51.539" v="285" actId="20577"/>
          <ac:spMkLst>
            <pc:docMk/>
            <pc:sldMk cId="1173360904" sldId="278"/>
            <ac:spMk id="115" creationId="{DB82CC9E-BC79-4649-9B1C-826AFFA4150B}"/>
          </ac:spMkLst>
        </pc:spChg>
        <pc:grpChg chg="mod">
          <ac:chgData name="Tran, Ngoc L." userId="62bc6cd3-c50d-4afe-b67a-d999c6593d7b" providerId="ADAL" clId="{FF9BB804-4AB4-45CD-9DF4-AFDA8C5AD3EA}" dt="2019-11-25T03:56:19.029" v="184" actId="1076"/>
          <ac:grpSpMkLst>
            <pc:docMk/>
            <pc:sldMk cId="1173360904" sldId="278"/>
            <ac:grpSpMk id="106" creationId="{FBCA8868-4665-490B-BB07-4EDE8B2FF940}"/>
          </ac:grpSpMkLst>
        </pc:grpChg>
        <pc:grpChg chg="mod">
          <ac:chgData name="Tran, Ngoc L." userId="62bc6cd3-c50d-4afe-b67a-d999c6593d7b" providerId="ADAL" clId="{FF9BB804-4AB4-45CD-9DF4-AFDA8C5AD3EA}" dt="2019-11-25T03:55:45.005" v="181" actId="1076"/>
          <ac:grpSpMkLst>
            <pc:docMk/>
            <pc:sldMk cId="1173360904" sldId="278"/>
            <ac:grpSpMk id="111" creationId="{A668C910-B3AB-4C44-A7B6-4F951B1876CF}"/>
          </ac:grpSpMkLst>
        </pc:grpChg>
        <pc:grpChg chg="mod">
          <ac:chgData name="Tran, Ngoc L." userId="62bc6cd3-c50d-4afe-b67a-d999c6593d7b" providerId="ADAL" clId="{FF9BB804-4AB4-45CD-9DF4-AFDA8C5AD3EA}" dt="2019-11-25T03:55:29.501" v="177" actId="1076"/>
          <ac:grpSpMkLst>
            <pc:docMk/>
            <pc:sldMk cId="1173360904" sldId="278"/>
            <ac:grpSpMk id="116" creationId="{143586D8-6998-4B04-B3AC-5709138742D5}"/>
          </ac:grpSpMkLst>
        </pc:grpChg>
      </pc:sldChg>
      <pc:sldChg chg="addSp delSp modSp add modTransition">
        <pc:chgData name="Tran, Ngoc L." userId="62bc6cd3-c50d-4afe-b67a-d999c6593d7b" providerId="ADAL" clId="{FF9BB804-4AB4-45CD-9DF4-AFDA8C5AD3EA}" dt="2019-12-11T05:23:59.644" v="2677" actId="14100"/>
        <pc:sldMkLst>
          <pc:docMk/>
          <pc:sldMk cId="2655099046" sldId="280"/>
        </pc:sldMkLst>
        <pc:spChg chg="mod">
          <ac:chgData name="Tran, Ngoc L." userId="62bc6cd3-c50d-4afe-b67a-d999c6593d7b" providerId="ADAL" clId="{FF9BB804-4AB4-45CD-9DF4-AFDA8C5AD3EA}" dt="2019-11-25T04:55:08.532" v="419" actId="1076"/>
          <ac:spMkLst>
            <pc:docMk/>
            <pc:sldMk cId="2655099046" sldId="280"/>
            <ac:spMk id="2" creationId="{F904D25E-0666-4A73-AAC8-7DBA67E541E8}"/>
          </ac:spMkLst>
        </pc:spChg>
        <pc:spChg chg="add del mod">
          <ac:chgData name="Tran, Ngoc L." userId="62bc6cd3-c50d-4afe-b67a-d999c6593d7b" providerId="ADAL" clId="{FF9BB804-4AB4-45CD-9DF4-AFDA8C5AD3EA}" dt="2019-11-25T04:54:27.611" v="409" actId="478"/>
          <ac:spMkLst>
            <pc:docMk/>
            <pc:sldMk cId="2655099046" sldId="280"/>
            <ac:spMk id="4" creationId="{A06372BE-6D40-47E2-8BDF-68A28FE7F8C4}"/>
          </ac:spMkLst>
        </pc:spChg>
        <pc:spChg chg="mod topLvl">
          <ac:chgData name="Tran, Ngoc L." userId="62bc6cd3-c50d-4afe-b67a-d999c6593d7b" providerId="ADAL" clId="{FF9BB804-4AB4-45CD-9DF4-AFDA8C5AD3EA}" dt="2019-11-25T04:57:35.099" v="431" actId="164"/>
          <ac:spMkLst>
            <pc:docMk/>
            <pc:sldMk cId="2655099046" sldId="280"/>
            <ac:spMk id="5" creationId="{60363083-51BE-4E58-B03A-A04E34C76E60}"/>
          </ac:spMkLst>
        </pc:spChg>
        <pc:spChg chg="mod topLvl">
          <ac:chgData name="Tran, Ngoc L." userId="62bc6cd3-c50d-4afe-b67a-d999c6593d7b" providerId="ADAL" clId="{FF9BB804-4AB4-45CD-9DF4-AFDA8C5AD3EA}" dt="2019-11-25T04:57:35.099" v="431" actId="164"/>
          <ac:spMkLst>
            <pc:docMk/>
            <pc:sldMk cId="2655099046" sldId="280"/>
            <ac:spMk id="9" creationId="{9E819E62-985D-4D21-9D1C-B4F994C5C078}"/>
          </ac:spMkLst>
        </pc:spChg>
        <pc:spChg chg="mod topLvl">
          <ac:chgData name="Tran, Ngoc L." userId="62bc6cd3-c50d-4afe-b67a-d999c6593d7b" providerId="ADAL" clId="{FF9BB804-4AB4-45CD-9DF4-AFDA8C5AD3EA}" dt="2019-12-11T05:23:59.644" v="2677" actId="14100"/>
          <ac:spMkLst>
            <pc:docMk/>
            <pc:sldMk cId="2655099046" sldId="280"/>
            <ac:spMk id="10" creationId="{347A1F1F-9A44-4F85-87C9-AB6A56698002}"/>
          </ac:spMkLst>
        </pc:spChg>
        <pc:spChg chg="add mod">
          <ac:chgData name="Tran, Ngoc L." userId="62bc6cd3-c50d-4afe-b67a-d999c6593d7b" providerId="ADAL" clId="{FF9BB804-4AB4-45CD-9DF4-AFDA8C5AD3EA}" dt="2019-11-25T04:56:36.812" v="427" actId="571"/>
          <ac:spMkLst>
            <pc:docMk/>
            <pc:sldMk cId="2655099046" sldId="280"/>
            <ac:spMk id="12" creationId="{CA072F83-4E6D-4852-A053-E174FFD4636F}"/>
          </ac:spMkLst>
        </pc:spChg>
        <pc:spChg chg="add mod">
          <ac:chgData name="Tran, Ngoc L." userId="62bc6cd3-c50d-4afe-b67a-d999c6593d7b" providerId="ADAL" clId="{FF9BB804-4AB4-45CD-9DF4-AFDA8C5AD3EA}" dt="2019-11-25T04:56:36.812" v="427" actId="571"/>
          <ac:spMkLst>
            <pc:docMk/>
            <pc:sldMk cId="2655099046" sldId="280"/>
            <ac:spMk id="13" creationId="{1F11A753-5D7F-4993-A492-BE0CC06028A4}"/>
          </ac:spMkLst>
        </pc:spChg>
        <pc:grpChg chg="add del mod">
          <ac:chgData name="Tran, Ngoc L." userId="62bc6cd3-c50d-4afe-b67a-d999c6593d7b" providerId="ADAL" clId="{FF9BB804-4AB4-45CD-9DF4-AFDA8C5AD3EA}" dt="2019-11-25T04:56:01.004" v="422" actId="165"/>
          <ac:grpSpMkLst>
            <pc:docMk/>
            <pc:sldMk cId="2655099046" sldId="280"/>
            <ac:grpSpMk id="8" creationId="{71648009-54C8-48C0-8370-7EA6193F49CD}"/>
          </ac:grpSpMkLst>
        </pc:grpChg>
        <pc:grpChg chg="add del mod">
          <ac:chgData name="Tran, Ngoc L." userId="62bc6cd3-c50d-4afe-b67a-d999c6593d7b" providerId="ADAL" clId="{FF9BB804-4AB4-45CD-9DF4-AFDA8C5AD3EA}" dt="2019-11-25T04:57:32.442" v="430" actId="165"/>
          <ac:grpSpMkLst>
            <pc:docMk/>
            <pc:sldMk cId="2655099046" sldId="280"/>
            <ac:grpSpMk id="11" creationId="{58977908-8453-45A4-9833-130AE8EE55A1}"/>
          </ac:grpSpMkLst>
        </pc:grpChg>
        <pc:grpChg chg="add mod">
          <ac:chgData name="Tran, Ngoc L." userId="62bc6cd3-c50d-4afe-b67a-d999c6593d7b" providerId="ADAL" clId="{FF9BB804-4AB4-45CD-9DF4-AFDA8C5AD3EA}" dt="2019-11-25T04:58:03.314" v="436" actId="1076"/>
          <ac:grpSpMkLst>
            <pc:docMk/>
            <pc:sldMk cId="2655099046" sldId="280"/>
            <ac:grpSpMk id="14" creationId="{9CC074C7-EA92-4433-B74F-3D1AB8335AB2}"/>
          </ac:grpSpMkLst>
        </pc:grpChg>
        <pc:picChg chg="del">
          <ac:chgData name="Tran, Ngoc L." userId="62bc6cd3-c50d-4afe-b67a-d999c6593d7b" providerId="ADAL" clId="{FF9BB804-4AB4-45CD-9DF4-AFDA8C5AD3EA}" dt="2019-11-25T04:54:23.518" v="408" actId="478"/>
          <ac:picMkLst>
            <pc:docMk/>
            <pc:sldMk cId="2655099046" sldId="280"/>
            <ac:picMk id="6" creationId="{58083848-6110-4F37-9B4D-E2E94F294DA0}"/>
          </ac:picMkLst>
        </pc:picChg>
        <pc:picChg chg="mod topLvl">
          <ac:chgData name="Tran, Ngoc L." userId="62bc6cd3-c50d-4afe-b67a-d999c6593d7b" providerId="ADAL" clId="{FF9BB804-4AB4-45CD-9DF4-AFDA8C5AD3EA}" dt="2019-11-25T04:58:00.585" v="435" actId="1076"/>
          <ac:picMkLst>
            <pc:docMk/>
            <pc:sldMk cId="2655099046" sldId="280"/>
            <ac:picMk id="7" creationId="{E88E85C7-3157-439A-A410-C6DAA1E44C25}"/>
          </ac:picMkLst>
        </pc:picChg>
      </pc:sldChg>
      <pc:sldChg chg="addSp delSp modSp add">
        <pc:chgData name="Tran, Ngoc L." userId="62bc6cd3-c50d-4afe-b67a-d999c6593d7b" providerId="ADAL" clId="{FF9BB804-4AB4-45CD-9DF4-AFDA8C5AD3EA}" dt="2019-12-11T05:28:35.979" v="2767" actId="1076"/>
        <pc:sldMkLst>
          <pc:docMk/>
          <pc:sldMk cId="1292304752" sldId="281"/>
        </pc:sldMkLst>
        <pc:spChg chg="mod">
          <ac:chgData name="Tran, Ngoc L." userId="62bc6cd3-c50d-4afe-b67a-d999c6593d7b" providerId="ADAL" clId="{FF9BB804-4AB4-45CD-9DF4-AFDA8C5AD3EA}" dt="2019-12-09T17:11:18.247" v="704" actId="1076"/>
          <ac:spMkLst>
            <pc:docMk/>
            <pc:sldMk cId="1292304752" sldId="281"/>
            <ac:spMk id="2" creationId="{80FAB1F0-4DF6-487A-B221-69E140077209}"/>
          </ac:spMkLst>
        </pc:spChg>
        <pc:spChg chg="del">
          <ac:chgData name="Tran, Ngoc L." userId="62bc6cd3-c50d-4afe-b67a-d999c6593d7b" providerId="ADAL" clId="{FF9BB804-4AB4-45CD-9DF4-AFDA8C5AD3EA}" dt="2019-11-25T05:05:42.393" v="444"/>
          <ac:spMkLst>
            <pc:docMk/>
            <pc:sldMk cId="1292304752" sldId="281"/>
            <ac:spMk id="3" creationId="{3FD7E64C-BAC4-4B0A-8D9B-AB90F3772850}"/>
          </ac:spMkLst>
        </pc:spChg>
        <pc:spChg chg="add mod">
          <ac:chgData name="Tran, Ngoc L." userId="62bc6cd3-c50d-4afe-b67a-d999c6593d7b" providerId="ADAL" clId="{FF9BB804-4AB4-45CD-9DF4-AFDA8C5AD3EA}" dt="2019-12-11T05:28:35.979" v="2767" actId="1076"/>
          <ac:spMkLst>
            <pc:docMk/>
            <pc:sldMk cId="1292304752" sldId="281"/>
            <ac:spMk id="5" creationId="{17761168-CF2C-4930-9EE7-F90E7B4DE593}"/>
          </ac:spMkLst>
        </pc:spChg>
        <pc:spChg chg="add del mod">
          <ac:chgData name="Tran, Ngoc L." userId="62bc6cd3-c50d-4afe-b67a-d999c6593d7b" providerId="ADAL" clId="{FF9BB804-4AB4-45CD-9DF4-AFDA8C5AD3EA}" dt="2019-11-25T05:05:48.899" v="446"/>
          <ac:spMkLst>
            <pc:docMk/>
            <pc:sldMk cId="1292304752" sldId="281"/>
            <ac:spMk id="6" creationId="{2BF3B981-3102-4FCE-B1BC-A44D2C9E20F7}"/>
          </ac:spMkLst>
        </pc:spChg>
        <pc:spChg chg="add mod">
          <ac:chgData name="Tran, Ngoc L." userId="62bc6cd3-c50d-4afe-b67a-d999c6593d7b" providerId="ADAL" clId="{FF9BB804-4AB4-45CD-9DF4-AFDA8C5AD3EA}" dt="2019-12-11T04:28:03.368" v="1701" actId="14100"/>
          <ac:spMkLst>
            <pc:docMk/>
            <pc:sldMk cId="1292304752" sldId="281"/>
            <ac:spMk id="6" creationId="{3947088C-729A-4C3E-AFF8-9F1521913A7D}"/>
          </ac:spMkLst>
        </pc:spChg>
        <pc:spChg chg="add mod">
          <ac:chgData name="Tran, Ngoc L." userId="62bc6cd3-c50d-4afe-b67a-d999c6593d7b" providerId="ADAL" clId="{FF9BB804-4AB4-45CD-9DF4-AFDA8C5AD3EA}" dt="2019-12-11T04:28:06.113" v="1702" actId="1076"/>
          <ac:spMkLst>
            <pc:docMk/>
            <pc:sldMk cId="1292304752" sldId="281"/>
            <ac:spMk id="8" creationId="{7DAC80E4-D8B1-4374-A6F4-32FEB6BAF8CB}"/>
          </ac:spMkLst>
        </pc:spChg>
        <pc:spChg chg="add mod">
          <ac:chgData name="Tran, Ngoc L." userId="62bc6cd3-c50d-4afe-b67a-d999c6593d7b" providerId="ADAL" clId="{FF9BB804-4AB4-45CD-9DF4-AFDA8C5AD3EA}" dt="2019-12-11T05:27:17.011" v="2687" actId="1076"/>
          <ac:spMkLst>
            <pc:docMk/>
            <pc:sldMk cId="1292304752" sldId="281"/>
            <ac:spMk id="9" creationId="{547D201D-18CA-4B7B-8E0C-39177716B534}"/>
          </ac:spMkLst>
        </pc:spChg>
        <pc:spChg chg="add mod">
          <ac:chgData name="Tran, Ngoc L." userId="62bc6cd3-c50d-4afe-b67a-d999c6593d7b" providerId="ADAL" clId="{FF9BB804-4AB4-45CD-9DF4-AFDA8C5AD3EA}" dt="2019-12-11T05:27:18.579" v="2688" actId="1076"/>
          <ac:spMkLst>
            <pc:docMk/>
            <pc:sldMk cId="1292304752" sldId="281"/>
            <ac:spMk id="10" creationId="{7437E062-DCD1-4A5E-B820-A18B0202EF1B}"/>
          </ac:spMkLst>
        </pc:spChg>
        <pc:spChg chg="add mod">
          <ac:chgData name="Tran, Ngoc L." userId="62bc6cd3-c50d-4afe-b67a-d999c6593d7b" providerId="ADAL" clId="{FF9BB804-4AB4-45CD-9DF4-AFDA8C5AD3EA}" dt="2019-12-11T04:27:54.537" v="1697" actId="1076"/>
          <ac:spMkLst>
            <pc:docMk/>
            <pc:sldMk cId="1292304752" sldId="281"/>
            <ac:spMk id="11" creationId="{55D63CE1-C7C8-4572-BE8B-00E8FEA7C0DB}"/>
          </ac:spMkLst>
        </pc:spChg>
        <pc:spChg chg="add mod">
          <ac:chgData name="Tran, Ngoc L." userId="62bc6cd3-c50d-4afe-b67a-d999c6593d7b" providerId="ADAL" clId="{FF9BB804-4AB4-45CD-9DF4-AFDA8C5AD3EA}" dt="2019-12-11T04:28:08.009" v="1703" actId="1076"/>
          <ac:spMkLst>
            <pc:docMk/>
            <pc:sldMk cId="1292304752" sldId="281"/>
            <ac:spMk id="12" creationId="{4ABB9BC1-B921-411E-9119-8E4B7C1C50EA}"/>
          </ac:spMkLst>
        </pc:spChg>
        <pc:spChg chg="add mod">
          <ac:chgData name="Tran, Ngoc L." userId="62bc6cd3-c50d-4afe-b67a-d999c6593d7b" providerId="ADAL" clId="{FF9BB804-4AB4-45CD-9DF4-AFDA8C5AD3EA}" dt="2019-12-11T04:28:27.248" v="1710" actId="1076"/>
          <ac:spMkLst>
            <pc:docMk/>
            <pc:sldMk cId="1292304752" sldId="281"/>
            <ac:spMk id="13" creationId="{620832BF-4828-4322-91E5-C3E60607FE25}"/>
          </ac:spMkLst>
        </pc:spChg>
        <pc:spChg chg="add mod">
          <ac:chgData name="Tran, Ngoc L." userId="62bc6cd3-c50d-4afe-b67a-d999c6593d7b" providerId="ADAL" clId="{FF9BB804-4AB4-45CD-9DF4-AFDA8C5AD3EA}" dt="2019-12-11T05:24:48.836" v="2685" actId="1076"/>
          <ac:spMkLst>
            <pc:docMk/>
            <pc:sldMk cId="1292304752" sldId="281"/>
            <ac:spMk id="14" creationId="{4A114615-7B7A-49B7-84F6-EE3792FF4125}"/>
          </ac:spMkLst>
        </pc:spChg>
        <pc:picChg chg="add del mod">
          <ac:chgData name="Tran, Ngoc L." userId="62bc6cd3-c50d-4afe-b67a-d999c6593d7b" providerId="ADAL" clId="{FF9BB804-4AB4-45CD-9DF4-AFDA8C5AD3EA}" dt="2019-11-25T05:05:43.633" v="445" actId="478"/>
          <ac:picMkLst>
            <pc:docMk/>
            <pc:sldMk cId="1292304752" sldId="281"/>
            <ac:picMk id="4" creationId="{34AE44FE-B335-485F-9AEC-2BDE1071E231}"/>
          </ac:picMkLst>
        </pc:picChg>
        <pc:picChg chg="add mod">
          <ac:chgData name="Tran, Ngoc L." userId="62bc6cd3-c50d-4afe-b67a-d999c6593d7b" providerId="ADAL" clId="{FF9BB804-4AB4-45CD-9DF4-AFDA8C5AD3EA}" dt="2019-12-11T05:24:45.908" v="2684" actId="1076"/>
          <ac:picMkLst>
            <pc:docMk/>
            <pc:sldMk cId="1292304752" sldId="281"/>
            <ac:picMk id="7" creationId="{5C8C94DD-4EDB-4345-A103-0D552B1D43BB}"/>
          </ac:picMkLst>
        </pc:picChg>
      </pc:sldChg>
      <pc:sldChg chg="addSp delSp modSp add ord">
        <pc:chgData name="Tran, Ngoc L." userId="62bc6cd3-c50d-4afe-b67a-d999c6593d7b" providerId="ADAL" clId="{FF9BB804-4AB4-45CD-9DF4-AFDA8C5AD3EA}" dt="2019-12-11T05:23:32.963" v="2676" actId="1076"/>
        <pc:sldMkLst>
          <pc:docMk/>
          <pc:sldMk cId="2332829312" sldId="282"/>
        </pc:sldMkLst>
        <pc:spChg chg="mod">
          <ac:chgData name="Tran, Ngoc L." userId="62bc6cd3-c50d-4afe-b67a-d999c6593d7b" providerId="ADAL" clId="{FF9BB804-4AB4-45CD-9DF4-AFDA8C5AD3EA}" dt="2019-12-11T05:22:31.221" v="2553" actId="1076"/>
          <ac:spMkLst>
            <pc:docMk/>
            <pc:sldMk cId="2332829312" sldId="282"/>
            <ac:spMk id="2" creationId="{C84FBBA4-8B05-46B3-8840-7CDAEF1170A2}"/>
          </ac:spMkLst>
        </pc:spChg>
        <pc:spChg chg="del">
          <ac:chgData name="Tran, Ngoc L." userId="62bc6cd3-c50d-4afe-b67a-d999c6593d7b" providerId="ADAL" clId="{FF9BB804-4AB4-45CD-9DF4-AFDA8C5AD3EA}" dt="2019-11-27T02:06:51.566" v="460"/>
          <ac:spMkLst>
            <pc:docMk/>
            <pc:sldMk cId="2332829312" sldId="282"/>
            <ac:spMk id="3" creationId="{AEEB2C2E-2057-4282-87E8-BA9B47F85599}"/>
          </ac:spMkLst>
        </pc:spChg>
        <pc:spChg chg="add mod">
          <ac:chgData name="Tran, Ngoc L." userId="62bc6cd3-c50d-4afe-b67a-d999c6593d7b" providerId="ADAL" clId="{FF9BB804-4AB4-45CD-9DF4-AFDA8C5AD3EA}" dt="2019-12-11T05:23:32.963" v="2676" actId="1076"/>
          <ac:spMkLst>
            <pc:docMk/>
            <pc:sldMk cId="2332829312" sldId="282"/>
            <ac:spMk id="8" creationId="{2B0F9FB0-551B-47BD-91AA-F10032EBC245}"/>
          </ac:spMkLst>
        </pc:spChg>
        <pc:spChg chg="add mod">
          <ac:chgData name="Tran, Ngoc L." userId="62bc6cd3-c50d-4afe-b67a-d999c6593d7b" providerId="ADAL" clId="{FF9BB804-4AB4-45CD-9DF4-AFDA8C5AD3EA}" dt="2019-12-11T05:23:27.725" v="2674" actId="1076"/>
          <ac:spMkLst>
            <pc:docMk/>
            <pc:sldMk cId="2332829312" sldId="282"/>
            <ac:spMk id="9" creationId="{1A1B22EC-9FA2-4A9B-BD1F-1E2E080E3428}"/>
          </ac:spMkLst>
        </pc:spChg>
        <pc:picChg chg="add mod">
          <ac:chgData name="Tran, Ngoc L." userId="62bc6cd3-c50d-4afe-b67a-d999c6593d7b" providerId="ADAL" clId="{FF9BB804-4AB4-45CD-9DF4-AFDA8C5AD3EA}" dt="2019-12-09T17:29:33.298" v="1046" actId="1076"/>
          <ac:picMkLst>
            <pc:docMk/>
            <pc:sldMk cId="2332829312" sldId="282"/>
            <ac:picMk id="4" creationId="{1434EB96-B901-4601-A1BA-B9299E9E3289}"/>
          </ac:picMkLst>
        </pc:picChg>
        <pc:picChg chg="add mod">
          <ac:chgData name="Tran, Ngoc L." userId="62bc6cd3-c50d-4afe-b67a-d999c6593d7b" providerId="ADAL" clId="{FF9BB804-4AB4-45CD-9DF4-AFDA8C5AD3EA}" dt="2019-12-09T17:28:30.850" v="967" actId="1076"/>
          <ac:picMkLst>
            <pc:docMk/>
            <pc:sldMk cId="2332829312" sldId="282"/>
            <ac:picMk id="6" creationId="{FD84961E-B248-4461-BABE-A778526F3D18}"/>
          </ac:picMkLst>
        </pc:picChg>
        <pc:picChg chg="add mod">
          <ac:chgData name="Tran, Ngoc L." userId="62bc6cd3-c50d-4afe-b67a-d999c6593d7b" providerId="ADAL" clId="{FF9BB804-4AB4-45CD-9DF4-AFDA8C5AD3EA}" dt="2019-12-09T17:28:30.850" v="967" actId="1076"/>
          <ac:picMkLst>
            <pc:docMk/>
            <pc:sldMk cId="2332829312" sldId="282"/>
            <ac:picMk id="7" creationId="{42613011-367E-4062-A8DD-475617BAC514}"/>
          </ac:picMkLst>
        </pc:picChg>
      </pc:sldChg>
      <pc:sldChg chg="addSp delSp modSp modAnim">
        <pc:chgData name="Tran, Ngoc L." userId="62bc6cd3-c50d-4afe-b67a-d999c6593d7b" providerId="ADAL" clId="{FF9BB804-4AB4-45CD-9DF4-AFDA8C5AD3EA}" dt="2019-12-11T05:38:27.325" v="3007" actId="27636"/>
        <pc:sldMkLst>
          <pc:docMk/>
          <pc:sldMk cId="1210086231" sldId="283"/>
        </pc:sldMkLst>
        <pc:spChg chg="mod">
          <ac:chgData name="Tran, Ngoc L." userId="62bc6cd3-c50d-4afe-b67a-d999c6593d7b" providerId="ADAL" clId="{FF9BB804-4AB4-45CD-9DF4-AFDA8C5AD3EA}" dt="2019-12-11T05:37:37.559" v="2988" actId="20577"/>
          <ac:spMkLst>
            <pc:docMk/>
            <pc:sldMk cId="1210086231" sldId="283"/>
            <ac:spMk id="4" creationId="{03FC2CB7-18DA-47A1-BFAA-8A9D378EF7D1}"/>
          </ac:spMkLst>
        </pc:spChg>
        <pc:spChg chg="mod">
          <ac:chgData name="Tran, Ngoc L." userId="62bc6cd3-c50d-4afe-b67a-d999c6593d7b" providerId="ADAL" clId="{FF9BB804-4AB4-45CD-9DF4-AFDA8C5AD3EA}" dt="2019-12-11T04:33:56.967" v="1780" actId="20577"/>
          <ac:spMkLst>
            <pc:docMk/>
            <pc:sldMk cId="1210086231" sldId="283"/>
            <ac:spMk id="5" creationId="{DF44D7DC-6004-46C3-B28E-F7DC3F8669B0}"/>
          </ac:spMkLst>
        </pc:spChg>
        <pc:spChg chg="mod">
          <ac:chgData name="Tran, Ngoc L." userId="62bc6cd3-c50d-4afe-b67a-d999c6593d7b" providerId="ADAL" clId="{FF9BB804-4AB4-45CD-9DF4-AFDA8C5AD3EA}" dt="2019-12-11T05:38:27.325" v="3007" actId="27636"/>
          <ac:spMkLst>
            <pc:docMk/>
            <pc:sldMk cId="1210086231" sldId="283"/>
            <ac:spMk id="6" creationId="{EC68BF1B-E9FD-4CD7-AB1C-2CA99978589B}"/>
          </ac:spMkLst>
        </pc:spChg>
        <pc:picChg chg="del">
          <ac:chgData name="Tran, Ngoc L." userId="62bc6cd3-c50d-4afe-b67a-d999c6593d7b" providerId="ADAL" clId="{FF9BB804-4AB4-45CD-9DF4-AFDA8C5AD3EA}" dt="2019-12-11T05:31:38.025" v="2833" actId="478"/>
          <ac:picMkLst>
            <pc:docMk/>
            <pc:sldMk cId="1210086231" sldId="283"/>
            <ac:picMk id="9" creationId="{AA584B4E-0982-4470-9FD4-A8EDD0ED66EA}"/>
          </ac:picMkLst>
        </pc:picChg>
        <pc:picChg chg="add mod">
          <ac:chgData name="Tran, Ngoc L." userId="62bc6cd3-c50d-4afe-b67a-d999c6593d7b" providerId="ADAL" clId="{FF9BB804-4AB4-45CD-9DF4-AFDA8C5AD3EA}" dt="2019-12-11T05:31:57.122" v="2841" actId="1076"/>
          <ac:picMkLst>
            <pc:docMk/>
            <pc:sldMk cId="1210086231" sldId="283"/>
            <ac:picMk id="2050" creationId="{65B6D8D2-6C8E-408B-8EC2-3FE2208F6C22}"/>
          </ac:picMkLst>
        </pc:picChg>
      </pc:sldChg>
      <pc:sldChg chg="addSp modSp">
        <pc:chgData name="Tran, Ngoc L." userId="62bc6cd3-c50d-4afe-b67a-d999c6593d7b" providerId="ADAL" clId="{FF9BB804-4AB4-45CD-9DF4-AFDA8C5AD3EA}" dt="2019-12-11T05:36:45.044" v="2970" actId="20577"/>
        <pc:sldMkLst>
          <pc:docMk/>
          <pc:sldMk cId="554532125" sldId="284"/>
        </pc:sldMkLst>
        <pc:spChg chg="mod">
          <ac:chgData name="Tran, Ngoc L." userId="62bc6cd3-c50d-4afe-b67a-d999c6593d7b" providerId="ADAL" clId="{FF9BB804-4AB4-45CD-9DF4-AFDA8C5AD3EA}" dt="2019-12-11T04:25:21.650" v="1673" actId="1076"/>
          <ac:spMkLst>
            <pc:docMk/>
            <pc:sldMk cId="554532125" sldId="284"/>
            <ac:spMk id="2" creationId="{254C5180-DDC5-4EC3-91E9-DF3854DB8BA5}"/>
          </ac:spMkLst>
        </pc:spChg>
        <pc:spChg chg="mod">
          <ac:chgData name="Tran, Ngoc L." userId="62bc6cd3-c50d-4afe-b67a-d999c6593d7b" providerId="ADAL" clId="{FF9BB804-4AB4-45CD-9DF4-AFDA8C5AD3EA}" dt="2019-12-11T05:36:45.044" v="2970" actId="20577"/>
          <ac:spMkLst>
            <pc:docMk/>
            <pc:sldMk cId="554532125" sldId="284"/>
            <ac:spMk id="3" creationId="{E80A40D3-83EE-46A1-911A-A4B2BF9249A7}"/>
          </ac:spMkLst>
        </pc:spChg>
        <pc:spChg chg="add mod">
          <ac:chgData name="Tran, Ngoc L." userId="62bc6cd3-c50d-4afe-b67a-d999c6593d7b" providerId="ADAL" clId="{FF9BB804-4AB4-45CD-9DF4-AFDA8C5AD3EA}" dt="2019-12-11T05:36:07.056" v="2953" actId="1076"/>
          <ac:spMkLst>
            <pc:docMk/>
            <pc:sldMk cId="554532125" sldId="284"/>
            <ac:spMk id="7" creationId="{6CA6C3A2-EF07-4D58-B6C0-5836DADEE401}"/>
          </ac:spMkLst>
        </pc:spChg>
        <pc:picChg chg="mod">
          <ac:chgData name="Tran, Ngoc L." userId="62bc6cd3-c50d-4afe-b67a-d999c6593d7b" providerId="ADAL" clId="{FF9BB804-4AB4-45CD-9DF4-AFDA8C5AD3EA}" dt="2019-12-11T04:25:24.042" v="1674" actId="1076"/>
          <ac:picMkLst>
            <pc:docMk/>
            <pc:sldMk cId="554532125" sldId="284"/>
            <ac:picMk id="6" creationId="{8426EB41-17C2-46CD-88C7-2D464DE24ED8}"/>
          </ac:picMkLst>
        </pc:picChg>
        <pc:picChg chg="add mod">
          <ac:chgData name="Tran, Ngoc L." userId="62bc6cd3-c50d-4afe-b67a-d999c6593d7b" providerId="ADAL" clId="{FF9BB804-4AB4-45CD-9DF4-AFDA8C5AD3EA}" dt="2019-12-11T05:35:45.864" v="2904" actId="1076"/>
          <ac:picMkLst>
            <pc:docMk/>
            <pc:sldMk cId="554532125" sldId="284"/>
            <ac:picMk id="4098" creationId="{7ADDC649-ACE2-4445-84C2-803F2EEF99E9}"/>
          </ac:picMkLst>
        </pc:picChg>
      </pc:sldChg>
      <pc:sldChg chg="modSp modAnim">
        <pc:chgData name="Tran, Ngoc L." userId="62bc6cd3-c50d-4afe-b67a-d999c6593d7b" providerId="ADAL" clId="{FF9BB804-4AB4-45CD-9DF4-AFDA8C5AD3EA}" dt="2019-12-11T05:30:50.690" v="2832" actId="1076"/>
        <pc:sldMkLst>
          <pc:docMk/>
          <pc:sldMk cId="3043211862" sldId="285"/>
        </pc:sldMkLst>
        <pc:spChg chg="mod">
          <ac:chgData name="Tran, Ngoc L." userId="62bc6cd3-c50d-4afe-b67a-d999c6593d7b" providerId="ADAL" clId="{FF9BB804-4AB4-45CD-9DF4-AFDA8C5AD3EA}" dt="2019-12-11T05:30:50.690" v="2832" actId="1076"/>
          <ac:spMkLst>
            <pc:docMk/>
            <pc:sldMk cId="3043211862" sldId="285"/>
            <ac:spMk id="2" creationId="{3C065100-4919-4429-B3E3-A7D866AAA16E}"/>
          </ac:spMkLst>
        </pc:spChg>
        <pc:spChg chg="mod">
          <ac:chgData name="Tran, Ngoc L." userId="62bc6cd3-c50d-4afe-b67a-d999c6593d7b" providerId="ADAL" clId="{FF9BB804-4AB4-45CD-9DF4-AFDA8C5AD3EA}" dt="2019-12-11T04:26:04.825" v="1678" actId="1076"/>
          <ac:spMkLst>
            <pc:docMk/>
            <pc:sldMk cId="3043211862" sldId="285"/>
            <ac:spMk id="102" creationId="{B61D297F-D601-47C6-AB89-59FC88974141}"/>
          </ac:spMkLst>
        </pc:spChg>
        <pc:spChg chg="mod">
          <ac:chgData name="Tran, Ngoc L." userId="62bc6cd3-c50d-4afe-b67a-d999c6593d7b" providerId="ADAL" clId="{FF9BB804-4AB4-45CD-9DF4-AFDA8C5AD3EA}" dt="2019-12-11T04:26:04.825" v="1678" actId="1076"/>
          <ac:spMkLst>
            <pc:docMk/>
            <pc:sldMk cId="3043211862" sldId="285"/>
            <ac:spMk id="103" creationId="{668C4CED-9849-471A-BC67-ED204C703582}"/>
          </ac:spMkLst>
        </pc:spChg>
        <pc:spChg chg="mod">
          <ac:chgData name="Tran, Ngoc L." userId="62bc6cd3-c50d-4afe-b67a-d999c6593d7b" providerId="ADAL" clId="{FF9BB804-4AB4-45CD-9DF4-AFDA8C5AD3EA}" dt="2019-12-11T04:25:56.953" v="1677" actId="1076"/>
          <ac:spMkLst>
            <pc:docMk/>
            <pc:sldMk cId="3043211862" sldId="285"/>
            <ac:spMk id="104" creationId="{0F76BB43-5791-498E-A8D9-457CAAB9102C}"/>
          </ac:spMkLst>
        </pc:spChg>
        <pc:spChg chg="mod">
          <ac:chgData name="Tran, Ngoc L." userId="62bc6cd3-c50d-4afe-b67a-d999c6593d7b" providerId="ADAL" clId="{FF9BB804-4AB4-45CD-9DF4-AFDA8C5AD3EA}" dt="2019-12-11T04:25:56.953" v="1677" actId="1076"/>
          <ac:spMkLst>
            <pc:docMk/>
            <pc:sldMk cId="3043211862" sldId="285"/>
            <ac:spMk id="105" creationId="{44C1B8B3-72BA-4BAC-9493-E47C06FA2490}"/>
          </ac:spMkLst>
        </pc:spChg>
        <pc:spChg chg="mod">
          <ac:chgData name="Tran, Ngoc L." userId="62bc6cd3-c50d-4afe-b67a-d999c6593d7b" providerId="ADAL" clId="{FF9BB804-4AB4-45CD-9DF4-AFDA8C5AD3EA}" dt="2019-12-11T04:40:46.868" v="1867" actId="20577"/>
          <ac:spMkLst>
            <pc:docMk/>
            <pc:sldMk cId="3043211862" sldId="285"/>
            <ac:spMk id="115" creationId="{DB82CC9E-BC79-4649-9B1C-826AFFA4150B}"/>
          </ac:spMkLst>
        </pc:spChg>
        <pc:grpChg chg="mod">
          <ac:chgData name="Tran, Ngoc L." userId="62bc6cd3-c50d-4afe-b67a-d999c6593d7b" providerId="ADAL" clId="{FF9BB804-4AB4-45CD-9DF4-AFDA8C5AD3EA}" dt="2019-12-11T04:26:07.353" v="1679" actId="1076"/>
          <ac:grpSpMkLst>
            <pc:docMk/>
            <pc:sldMk cId="3043211862" sldId="285"/>
            <ac:grpSpMk id="106" creationId="{FBCA8868-4665-490B-BB07-4EDE8B2FF940}"/>
          </ac:grpSpMkLst>
        </pc:grpChg>
        <pc:grpChg chg="mod">
          <ac:chgData name="Tran, Ngoc L." userId="62bc6cd3-c50d-4afe-b67a-d999c6593d7b" providerId="ADAL" clId="{FF9BB804-4AB4-45CD-9DF4-AFDA8C5AD3EA}" dt="2019-12-11T04:26:09.690" v="1680" actId="1076"/>
          <ac:grpSpMkLst>
            <pc:docMk/>
            <pc:sldMk cId="3043211862" sldId="285"/>
            <ac:grpSpMk id="111" creationId="{A668C910-B3AB-4C44-A7B6-4F951B1876CF}"/>
          </ac:grpSpMkLst>
        </pc:grpChg>
      </pc:sldChg>
      <pc:sldChg chg="addSp delSp modSp add">
        <pc:chgData name="Tran, Ngoc L." userId="62bc6cd3-c50d-4afe-b67a-d999c6593d7b" providerId="ADAL" clId="{FF9BB804-4AB4-45CD-9DF4-AFDA8C5AD3EA}" dt="2019-12-11T04:31:06.344" v="1746" actId="14100"/>
        <pc:sldMkLst>
          <pc:docMk/>
          <pc:sldMk cId="1368425501" sldId="286"/>
        </pc:sldMkLst>
        <pc:spChg chg="mod">
          <ac:chgData name="Tran, Ngoc L." userId="62bc6cd3-c50d-4afe-b67a-d999c6593d7b" providerId="ADAL" clId="{FF9BB804-4AB4-45CD-9DF4-AFDA8C5AD3EA}" dt="2019-12-09T18:48:28.688" v="1582"/>
          <ac:spMkLst>
            <pc:docMk/>
            <pc:sldMk cId="1368425501" sldId="286"/>
            <ac:spMk id="2" creationId="{F4BE6F50-3DA2-4400-97C1-2FE6B088F247}"/>
          </ac:spMkLst>
        </pc:spChg>
        <pc:spChg chg="mod">
          <ac:chgData name="Tran, Ngoc L." userId="62bc6cd3-c50d-4afe-b67a-d999c6593d7b" providerId="ADAL" clId="{FF9BB804-4AB4-45CD-9DF4-AFDA8C5AD3EA}" dt="2019-12-09T18:47:57.617" v="1574" actId="20577"/>
          <ac:spMkLst>
            <pc:docMk/>
            <pc:sldMk cId="1368425501" sldId="286"/>
            <ac:spMk id="3" creationId="{24D900FC-73FF-4AFD-AC9F-8D544F60D7A3}"/>
          </ac:spMkLst>
        </pc:spChg>
        <pc:spChg chg="add del mod">
          <ac:chgData name="Tran, Ngoc L." userId="62bc6cd3-c50d-4afe-b67a-d999c6593d7b" providerId="ADAL" clId="{FF9BB804-4AB4-45CD-9DF4-AFDA8C5AD3EA}" dt="2019-12-11T04:30:45.386" v="1739"/>
          <ac:spMkLst>
            <pc:docMk/>
            <pc:sldMk cId="1368425501" sldId="286"/>
            <ac:spMk id="11" creationId="{2ED63705-25B6-4600-B56A-3DFC5F3DA0AC}"/>
          </ac:spMkLst>
        </pc:spChg>
        <pc:spChg chg="add del mod">
          <ac:chgData name="Tran, Ngoc L." userId="62bc6cd3-c50d-4afe-b67a-d999c6593d7b" providerId="ADAL" clId="{FF9BB804-4AB4-45CD-9DF4-AFDA8C5AD3EA}" dt="2019-12-11T04:30:45.386" v="1741"/>
          <ac:spMkLst>
            <pc:docMk/>
            <pc:sldMk cId="1368425501" sldId="286"/>
            <ac:spMk id="12" creationId="{D0ECCE55-0FF1-49CA-93C9-AF74A9DCA775}"/>
          </ac:spMkLst>
        </pc:spChg>
        <pc:spChg chg="add mod">
          <ac:chgData name="Tran, Ngoc L." userId="62bc6cd3-c50d-4afe-b67a-d999c6593d7b" providerId="ADAL" clId="{FF9BB804-4AB4-45CD-9DF4-AFDA8C5AD3EA}" dt="2019-12-11T04:30:44.424" v="1737" actId="1076"/>
          <ac:spMkLst>
            <pc:docMk/>
            <pc:sldMk cId="1368425501" sldId="286"/>
            <ac:spMk id="13" creationId="{C482B025-8E80-4665-99C4-A912310C1E98}"/>
          </ac:spMkLst>
        </pc:spChg>
        <pc:picChg chg="mod">
          <ac:chgData name="Tran, Ngoc L." userId="62bc6cd3-c50d-4afe-b67a-d999c6593d7b" providerId="ADAL" clId="{FF9BB804-4AB4-45CD-9DF4-AFDA8C5AD3EA}" dt="2019-12-11T04:31:06.344" v="1746" actId="14100"/>
          <ac:picMkLst>
            <pc:docMk/>
            <pc:sldMk cId="1368425501" sldId="286"/>
            <ac:picMk id="8" creationId="{00000000-0000-0000-0000-000000000000}"/>
          </ac:picMkLst>
        </pc:picChg>
        <pc:picChg chg="mod">
          <ac:chgData name="Tran, Ngoc L." userId="62bc6cd3-c50d-4afe-b67a-d999c6593d7b" providerId="ADAL" clId="{FF9BB804-4AB4-45CD-9DF4-AFDA8C5AD3EA}" dt="2019-12-11T04:30:22" v="1722" actId="1076"/>
          <ac:picMkLst>
            <pc:docMk/>
            <pc:sldMk cId="1368425501" sldId="286"/>
            <ac:picMk id="10" creationId="{00000000-0000-0000-0000-000000000000}"/>
          </ac:picMkLst>
        </pc:picChg>
      </pc:sldChg>
      <pc:sldChg chg="addSp modSp add modAnim">
        <pc:chgData name="Tran, Ngoc L." userId="62bc6cd3-c50d-4afe-b67a-d999c6593d7b" providerId="ADAL" clId="{FF9BB804-4AB4-45CD-9DF4-AFDA8C5AD3EA}" dt="2019-12-11T04:39:45.380" v="1851" actId="1076"/>
        <pc:sldMkLst>
          <pc:docMk/>
          <pc:sldMk cId="1592718957" sldId="287"/>
        </pc:sldMkLst>
        <pc:spChg chg="mod">
          <ac:chgData name="Tran, Ngoc L." userId="62bc6cd3-c50d-4afe-b67a-d999c6593d7b" providerId="ADAL" clId="{FF9BB804-4AB4-45CD-9DF4-AFDA8C5AD3EA}" dt="2019-12-11T04:36:00.782" v="1793" actId="1076"/>
          <ac:spMkLst>
            <pc:docMk/>
            <pc:sldMk cId="1592718957" sldId="287"/>
            <ac:spMk id="2" creationId="{EC6B1489-7EFC-4B16-89E6-52555D90599A}"/>
          </ac:spMkLst>
        </pc:spChg>
        <pc:spChg chg="mod">
          <ac:chgData name="Tran, Ngoc L." userId="62bc6cd3-c50d-4afe-b67a-d999c6593d7b" providerId="ADAL" clId="{FF9BB804-4AB4-45CD-9DF4-AFDA8C5AD3EA}" dt="2019-12-11T04:36:06.056" v="1796" actId="20577"/>
          <ac:spMkLst>
            <pc:docMk/>
            <pc:sldMk cId="1592718957" sldId="287"/>
            <ac:spMk id="3" creationId="{4CE79F49-8DA8-46FD-8ABE-AA2DBF98AEB7}"/>
          </ac:spMkLst>
        </pc:spChg>
        <pc:spChg chg="add mod ord">
          <ac:chgData name="Tran, Ngoc L." userId="62bc6cd3-c50d-4afe-b67a-d999c6593d7b" providerId="ADAL" clId="{FF9BB804-4AB4-45CD-9DF4-AFDA8C5AD3EA}" dt="2019-12-11T04:39:45.380" v="1851" actId="1076"/>
          <ac:spMkLst>
            <pc:docMk/>
            <pc:sldMk cId="1592718957" sldId="287"/>
            <ac:spMk id="8" creationId="{570FFA64-A4D2-4D1F-B02D-76CA76E5CA05}"/>
          </ac:spMkLst>
        </pc:spChg>
        <pc:spChg chg="mod">
          <ac:chgData name="Tran, Ngoc L." userId="62bc6cd3-c50d-4afe-b67a-d999c6593d7b" providerId="ADAL" clId="{FF9BB804-4AB4-45CD-9DF4-AFDA8C5AD3EA}" dt="2019-12-11T04:30:55.640" v="1743" actId="255"/>
          <ac:spMkLst>
            <pc:docMk/>
            <pc:sldMk cId="1592718957" sldId="287"/>
            <ac:spMk id="9" creationId="{00000000-0000-0000-0000-000000000000}"/>
          </ac:spMkLst>
        </pc:spChg>
        <pc:spChg chg="add mod">
          <ac:chgData name="Tran, Ngoc L." userId="62bc6cd3-c50d-4afe-b67a-d999c6593d7b" providerId="ADAL" clId="{FF9BB804-4AB4-45CD-9DF4-AFDA8C5AD3EA}" dt="2019-12-11T04:39:45.380" v="1851" actId="1076"/>
          <ac:spMkLst>
            <pc:docMk/>
            <pc:sldMk cId="1592718957" sldId="287"/>
            <ac:spMk id="11" creationId="{AAB7FB29-EA7F-4F0C-9453-6A6938C9FD9F}"/>
          </ac:spMkLst>
        </pc:spChg>
        <pc:picChg chg="mod">
          <ac:chgData name="Tran, Ngoc L." userId="62bc6cd3-c50d-4afe-b67a-d999c6593d7b" providerId="ADAL" clId="{FF9BB804-4AB4-45CD-9DF4-AFDA8C5AD3EA}" dt="2019-12-11T04:30:59.360" v="1745" actId="1076"/>
          <ac:picMkLst>
            <pc:docMk/>
            <pc:sldMk cId="1592718957" sldId="287"/>
            <ac:picMk id="10" creationId="{00000000-0000-0000-0000-000000000000}"/>
          </ac:picMkLst>
        </pc:picChg>
      </pc:sldChg>
      <pc:sldChg chg="modSp add">
        <pc:chgData name="Tran, Ngoc L." userId="62bc6cd3-c50d-4afe-b67a-d999c6593d7b" providerId="ADAL" clId="{FF9BB804-4AB4-45CD-9DF4-AFDA8C5AD3EA}" dt="2019-12-11T04:32:25.296" v="1768" actId="20577"/>
        <pc:sldMkLst>
          <pc:docMk/>
          <pc:sldMk cId="2367995706" sldId="288"/>
        </pc:sldMkLst>
        <pc:spChg chg="mod">
          <ac:chgData name="Tran, Ngoc L." userId="62bc6cd3-c50d-4afe-b67a-d999c6593d7b" providerId="ADAL" clId="{FF9BB804-4AB4-45CD-9DF4-AFDA8C5AD3EA}" dt="2019-12-09T18:45:10.454" v="1471" actId="20577"/>
          <ac:spMkLst>
            <pc:docMk/>
            <pc:sldMk cId="2367995706" sldId="288"/>
            <ac:spMk id="2" creationId="{94A38E3A-E2FE-4891-88D8-9710385491DF}"/>
          </ac:spMkLst>
        </pc:spChg>
        <pc:spChg chg="mod">
          <ac:chgData name="Tran, Ngoc L." userId="62bc6cd3-c50d-4afe-b67a-d999c6593d7b" providerId="ADAL" clId="{FF9BB804-4AB4-45CD-9DF4-AFDA8C5AD3EA}" dt="2019-12-11T04:32:25.296" v="1768" actId="20577"/>
          <ac:spMkLst>
            <pc:docMk/>
            <pc:sldMk cId="2367995706" sldId="288"/>
            <ac:spMk id="3" creationId="{36361E95-5F20-432F-8D86-9CC8A336E650}"/>
          </ac:spMkLst>
        </pc:spChg>
      </pc:sldChg>
      <pc:sldChg chg="delSp modSp add">
        <pc:chgData name="Tran, Ngoc L." userId="62bc6cd3-c50d-4afe-b67a-d999c6593d7b" providerId="ADAL" clId="{FF9BB804-4AB4-45CD-9DF4-AFDA8C5AD3EA}" dt="2019-12-09T18:47:02.423" v="1540" actId="255"/>
        <pc:sldMkLst>
          <pc:docMk/>
          <pc:sldMk cId="146290576" sldId="289"/>
        </pc:sldMkLst>
        <pc:spChg chg="mod">
          <ac:chgData name="Tran, Ngoc L." userId="62bc6cd3-c50d-4afe-b67a-d999c6593d7b" providerId="ADAL" clId="{FF9BB804-4AB4-45CD-9DF4-AFDA8C5AD3EA}" dt="2019-12-09T18:47:02.423" v="1540" actId="255"/>
          <ac:spMkLst>
            <pc:docMk/>
            <pc:sldMk cId="146290576" sldId="289"/>
            <ac:spMk id="2" creationId="{1F6409B9-A664-40AA-8C6D-41E6E9E11FE5}"/>
          </ac:spMkLst>
        </pc:spChg>
        <pc:spChg chg="del mod">
          <ac:chgData name="Tran, Ngoc L." userId="62bc6cd3-c50d-4afe-b67a-d999c6593d7b" providerId="ADAL" clId="{FF9BB804-4AB4-45CD-9DF4-AFDA8C5AD3EA}" dt="2019-12-09T18:46:51.502" v="1536" actId="478"/>
          <ac:spMkLst>
            <pc:docMk/>
            <pc:sldMk cId="146290576" sldId="289"/>
            <ac:spMk id="3" creationId="{D8D07FD3-9468-489D-A1CF-A54156B38CAC}"/>
          </ac:spMkLst>
        </pc:spChg>
      </pc:sldChg>
      <pc:sldChg chg="addSp modSp add modAnim">
        <pc:chgData name="Tran, Ngoc L." userId="62bc6cd3-c50d-4afe-b67a-d999c6593d7b" providerId="ADAL" clId="{FF9BB804-4AB4-45CD-9DF4-AFDA8C5AD3EA}" dt="2019-12-11T04:40:09.876" v="1855" actId="1076"/>
        <pc:sldMkLst>
          <pc:docMk/>
          <pc:sldMk cId="642460021" sldId="291"/>
        </pc:sldMkLst>
        <pc:spChg chg="mod">
          <ac:chgData name="Tran, Ngoc L." userId="62bc6cd3-c50d-4afe-b67a-d999c6593d7b" providerId="ADAL" clId="{FF9BB804-4AB4-45CD-9DF4-AFDA8C5AD3EA}" dt="2019-12-11T04:38:51.117" v="1837" actId="1076"/>
          <ac:spMkLst>
            <pc:docMk/>
            <pc:sldMk cId="642460021" sldId="291"/>
            <ac:spMk id="2" creationId="{5962FB3A-15AE-4C3F-BE38-BEBAD549BBA3}"/>
          </ac:spMkLst>
        </pc:spChg>
        <pc:spChg chg="mod">
          <ac:chgData name="Tran, Ngoc L." userId="62bc6cd3-c50d-4afe-b67a-d999c6593d7b" providerId="ADAL" clId="{FF9BB804-4AB4-45CD-9DF4-AFDA8C5AD3EA}" dt="2019-12-11T04:31:14.743" v="1748" actId="1076"/>
          <ac:spMkLst>
            <pc:docMk/>
            <pc:sldMk cId="642460021" sldId="291"/>
            <ac:spMk id="3" creationId="{160332C2-0075-4124-8E6A-F7C9D1AB0E49}"/>
          </ac:spMkLst>
        </pc:spChg>
        <pc:spChg chg="mod">
          <ac:chgData name="Tran, Ngoc L." userId="62bc6cd3-c50d-4afe-b67a-d999c6593d7b" providerId="ADAL" clId="{FF9BB804-4AB4-45CD-9DF4-AFDA8C5AD3EA}" dt="2019-12-11T04:39:57.236" v="1852" actId="1076"/>
          <ac:spMkLst>
            <pc:docMk/>
            <pc:sldMk cId="642460021" sldId="291"/>
            <ac:spMk id="7" creationId="{00000000-0000-0000-0000-000000000000}"/>
          </ac:spMkLst>
        </pc:spChg>
        <pc:spChg chg="mod">
          <ac:chgData name="Tran, Ngoc L." userId="62bc6cd3-c50d-4afe-b67a-d999c6593d7b" providerId="ADAL" clId="{FF9BB804-4AB4-45CD-9DF4-AFDA8C5AD3EA}" dt="2019-12-11T04:38:37.956" v="1834" actId="1076"/>
          <ac:spMkLst>
            <pc:docMk/>
            <pc:sldMk cId="642460021" sldId="291"/>
            <ac:spMk id="9" creationId="{00000000-0000-0000-0000-000000000000}"/>
          </ac:spMkLst>
        </pc:spChg>
        <pc:spChg chg="add mod">
          <ac:chgData name="Tran, Ngoc L." userId="62bc6cd3-c50d-4afe-b67a-d999c6593d7b" providerId="ADAL" clId="{FF9BB804-4AB4-45CD-9DF4-AFDA8C5AD3EA}" dt="2019-12-11T04:31:47.761" v="1756" actId="1582"/>
          <ac:spMkLst>
            <pc:docMk/>
            <pc:sldMk cId="642460021" sldId="291"/>
            <ac:spMk id="10" creationId="{060018C8-7DBF-4E9C-A575-63A10E007177}"/>
          </ac:spMkLst>
        </pc:spChg>
        <pc:spChg chg="add mod">
          <ac:chgData name="Tran, Ngoc L." userId="62bc6cd3-c50d-4afe-b67a-d999c6593d7b" providerId="ADAL" clId="{FF9BB804-4AB4-45CD-9DF4-AFDA8C5AD3EA}" dt="2019-12-11T04:40:04.556" v="1853" actId="1076"/>
          <ac:spMkLst>
            <pc:docMk/>
            <pc:sldMk cId="642460021" sldId="291"/>
            <ac:spMk id="11" creationId="{AFBC2BC0-D60B-4E2C-B176-052C4A77C32E}"/>
          </ac:spMkLst>
        </pc:spChg>
        <pc:spChg chg="add mod">
          <ac:chgData name="Tran, Ngoc L." userId="62bc6cd3-c50d-4afe-b67a-d999c6593d7b" providerId="ADAL" clId="{FF9BB804-4AB4-45CD-9DF4-AFDA8C5AD3EA}" dt="2019-12-11T04:40:09.876" v="1855" actId="1076"/>
          <ac:spMkLst>
            <pc:docMk/>
            <pc:sldMk cId="642460021" sldId="291"/>
            <ac:spMk id="12" creationId="{ADECB158-016F-4BF9-B084-68ABA1D25AAD}"/>
          </ac:spMkLst>
        </pc:spChg>
        <pc:picChg chg="mod">
          <ac:chgData name="Tran, Ngoc L." userId="62bc6cd3-c50d-4afe-b67a-d999c6593d7b" providerId="ADAL" clId="{FF9BB804-4AB4-45CD-9DF4-AFDA8C5AD3EA}" dt="2019-12-11T04:39:19.763" v="1846" actId="1076"/>
          <ac:picMkLst>
            <pc:docMk/>
            <pc:sldMk cId="642460021" sldId="291"/>
            <ac:picMk id="6" creationId="{00000000-0000-0000-0000-000000000000}"/>
          </ac:picMkLst>
        </pc:picChg>
        <pc:picChg chg="mod">
          <ac:chgData name="Tran, Ngoc L." userId="62bc6cd3-c50d-4afe-b67a-d999c6593d7b" providerId="ADAL" clId="{FF9BB804-4AB4-45CD-9DF4-AFDA8C5AD3EA}" dt="2019-12-11T04:31:16.064" v="1749" actId="1076"/>
          <ac:picMkLst>
            <pc:docMk/>
            <pc:sldMk cId="642460021" sldId="291"/>
            <ac:picMk id="8" creationId="{00000000-0000-0000-0000-000000000000}"/>
          </ac:picMkLst>
        </pc:picChg>
      </pc:sldChg>
      <pc:sldChg chg="addSp delSp modSp add">
        <pc:chgData name="Tran, Ngoc L." userId="62bc6cd3-c50d-4afe-b67a-d999c6593d7b" providerId="ADAL" clId="{FF9BB804-4AB4-45CD-9DF4-AFDA8C5AD3EA}" dt="2019-12-11T05:22:02.685" v="2552" actId="20577"/>
        <pc:sldMkLst>
          <pc:docMk/>
          <pc:sldMk cId="2473160866" sldId="292"/>
        </pc:sldMkLst>
        <pc:spChg chg="mod">
          <ac:chgData name="Tran, Ngoc L." userId="62bc6cd3-c50d-4afe-b67a-d999c6593d7b" providerId="ADAL" clId="{FF9BB804-4AB4-45CD-9DF4-AFDA8C5AD3EA}" dt="2019-12-11T05:15:59.966" v="2088" actId="1076"/>
          <ac:spMkLst>
            <pc:docMk/>
            <pc:sldMk cId="2473160866" sldId="292"/>
            <ac:spMk id="2" creationId="{EC72F081-8E52-4BC0-AC9E-E30C6DB9E7BB}"/>
          </ac:spMkLst>
        </pc:spChg>
        <pc:spChg chg="del">
          <ac:chgData name="Tran, Ngoc L." userId="62bc6cd3-c50d-4afe-b67a-d999c6593d7b" providerId="ADAL" clId="{FF9BB804-4AB4-45CD-9DF4-AFDA8C5AD3EA}" dt="2019-12-11T05:17:32.372" v="2089"/>
          <ac:spMkLst>
            <pc:docMk/>
            <pc:sldMk cId="2473160866" sldId="292"/>
            <ac:spMk id="3" creationId="{AEC84F18-78E6-4631-9426-A71A8C2AE9F4}"/>
          </ac:spMkLst>
        </pc:spChg>
        <pc:spChg chg="add mod">
          <ac:chgData name="Tran, Ngoc L." userId="62bc6cd3-c50d-4afe-b67a-d999c6593d7b" providerId="ADAL" clId="{FF9BB804-4AB4-45CD-9DF4-AFDA8C5AD3EA}" dt="2019-12-11T05:22:02.685" v="2552" actId="20577"/>
          <ac:spMkLst>
            <pc:docMk/>
            <pc:sldMk cId="2473160866" sldId="292"/>
            <ac:spMk id="9" creationId="{9D45796C-1650-41A3-AE1E-C2F1CD0EB320}"/>
          </ac:spMkLst>
        </pc:spChg>
        <pc:graphicFrameChg chg="add mod modGraphic">
          <ac:chgData name="Tran, Ngoc L." userId="62bc6cd3-c50d-4afe-b67a-d999c6593d7b" providerId="ADAL" clId="{FF9BB804-4AB4-45CD-9DF4-AFDA8C5AD3EA}" dt="2019-12-11T05:18:45.846" v="2107" actId="255"/>
          <ac:graphicFrameMkLst>
            <pc:docMk/>
            <pc:sldMk cId="2473160866" sldId="292"/>
            <ac:graphicFrameMk id="6" creationId="{21D4DBD2-B4EB-45D1-995D-A07D2677D451}"/>
          </ac:graphicFrameMkLst>
        </pc:graphicFrameChg>
        <pc:graphicFrameChg chg="add mod modGraphic">
          <ac:chgData name="Tran, Ngoc L." userId="62bc6cd3-c50d-4afe-b67a-d999c6593d7b" providerId="ADAL" clId="{FF9BB804-4AB4-45CD-9DF4-AFDA8C5AD3EA}" dt="2019-12-11T05:18:50.125" v="2108" actId="255"/>
          <ac:graphicFrameMkLst>
            <pc:docMk/>
            <pc:sldMk cId="2473160866" sldId="292"/>
            <ac:graphicFrameMk id="7" creationId="{3093B17A-4B50-450C-812D-DFBA329A9284}"/>
          </ac:graphicFrameMkLst>
        </pc:graphicFrameChg>
        <pc:graphicFrameChg chg="add mod modGraphic">
          <ac:chgData name="Tran, Ngoc L." userId="62bc6cd3-c50d-4afe-b67a-d999c6593d7b" providerId="ADAL" clId="{FF9BB804-4AB4-45CD-9DF4-AFDA8C5AD3EA}" dt="2019-12-11T05:21:43.893" v="2548" actId="113"/>
          <ac:graphicFrameMkLst>
            <pc:docMk/>
            <pc:sldMk cId="2473160866" sldId="292"/>
            <ac:graphicFrameMk id="8" creationId="{18347000-5C3B-4073-8D79-740760097C8C}"/>
          </ac:graphicFrameMkLst>
        </pc:graphicFrameChg>
      </pc:sldChg>
      <pc:sldChg chg="modSp add">
        <pc:chgData name="Tran, Ngoc L." userId="62bc6cd3-c50d-4afe-b67a-d999c6593d7b" providerId="ADAL" clId="{FF9BB804-4AB4-45CD-9DF4-AFDA8C5AD3EA}" dt="2019-12-11T05:39:19.559" v="3021" actId="20577"/>
        <pc:sldMkLst>
          <pc:docMk/>
          <pc:sldMk cId="3932201959" sldId="293"/>
        </pc:sldMkLst>
        <pc:spChg chg="mod">
          <ac:chgData name="Tran, Ngoc L." userId="62bc6cd3-c50d-4afe-b67a-d999c6593d7b" providerId="ADAL" clId="{FF9BB804-4AB4-45CD-9DF4-AFDA8C5AD3EA}" dt="2019-12-11T05:39:02.598" v="3018" actId="20577"/>
          <ac:spMkLst>
            <pc:docMk/>
            <pc:sldMk cId="3932201959" sldId="293"/>
            <ac:spMk id="2" creationId="{E8DC7387-3852-4FFF-B556-CF7A77613C52}"/>
          </ac:spMkLst>
        </pc:spChg>
        <pc:spChg chg="mod">
          <ac:chgData name="Tran, Ngoc L." userId="62bc6cd3-c50d-4afe-b67a-d999c6593d7b" providerId="ADAL" clId="{FF9BB804-4AB4-45CD-9DF4-AFDA8C5AD3EA}" dt="2019-12-11T05:39:19.559" v="3021" actId="20577"/>
          <ac:spMkLst>
            <pc:docMk/>
            <pc:sldMk cId="3932201959" sldId="293"/>
            <ac:spMk id="3" creationId="{816E2CD3-A5FF-4B6D-9657-F030F8DC8BB1}"/>
          </ac:spMkLst>
        </pc:spChg>
      </pc:sldChg>
    </pc:docChg>
  </pc:docChgLst>
  <pc:docChgLst>
    <pc:chgData name="Tran, Ngoc L." userId="S::ngoclam1108@ou.edu::62bc6cd3-c50d-4afe-b67a-d999c6593d7b" providerId="AD" clId="Web-{BE024470-CBA1-5B61-7FE5-781EB65281BD}"/>
    <pc:docChg chg="addSld modSld">
      <pc:chgData name="Tran, Ngoc L." userId="S::ngoclam1108@ou.edu::62bc6cd3-c50d-4afe-b67a-d999c6593d7b" providerId="AD" clId="Web-{BE024470-CBA1-5B61-7FE5-781EB65281BD}" dt="2019-11-21T18:25:38.874" v="11" actId="14100"/>
      <pc:docMkLst>
        <pc:docMk/>
      </pc:docMkLst>
      <pc:sldChg chg="addSp delSp modSp">
        <pc:chgData name="Tran, Ngoc L." userId="S::ngoclam1108@ou.edu::62bc6cd3-c50d-4afe-b67a-d999c6593d7b" providerId="AD" clId="Web-{BE024470-CBA1-5B61-7FE5-781EB65281BD}" dt="2019-11-21T18:22:39.842" v="7" actId="1076"/>
        <pc:sldMkLst>
          <pc:docMk/>
          <pc:sldMk cId="1291501526" sldId="268"/>
        </pc:sldMkLst>
        <pc:spChg chg="add del mod">
          <ac:chgData name="Tran, Ngoc L." userId="S::ngoclam1108@ou.edu::62bc6cd3-c50d-4afe-b67a-d999c6593d7b" providerId="AD" clId="Web-{BE024470-CBA1-5B61-7FE5-781EB65281BD}" dt="2019-11-21T18:22:35.514" v="4"/>
          <ac:spMkLst>
            <pc:docMk/>
            <pc:sldMk cId="1291501526" sldId="268"/>
            <ac:spMk id="3" creationId="{CA226691-1321-4F70-9BC8-C0ADDB33A6BF}"/>
          </ac:spMkLst>
        </pc:spChg>
        <pc:picChg chg="del">
          <ac:chgData name="Tran, Ngoc L." userId="S::ngoclam1108@ou.edu::62bc6cd3-c50d-4afe-b67a-d999c6593d7b" providerId="AD" clId="Web-{BE024470-CBA1-5B61-7FE5-781EB65281BD}" dt="2019-11-21T18:22:33.529" v="3"/>
          <ac:picMkLst>
            <pc:docMk/>
            <pc:sldMk cId="1291501526" sldId="268"/>
            <ac:picMk id="4" creationId="{7250BD1C-73ED-4AA6-BE74-B2F9A9AE4EEB}"/>
          </ac:picMkLst>
        </pc:picChg>
        <pc:picChg chg="add mod ord">
          <ac:chgData name="Tran, Ngoc L." userId="S::ngoclam1108@ou.edu::62bc6cd3-c50d-4afe-b67a-d999c6593d7b" providerId="AD" clId="Web-{BE024470-CBA1-5B61-7FE5-781EB65281BD}" dt="2019-11-21T18:22:39.842" v="7" actId="1076"/>
          <ac:picMkLst>
            <pc:docMk/>
            <pc:sldMk cId="1291501526" sldId="268"/>
            <ac:picMk id="5" creationId="{785EE621-5401-46AB-A8DF-D057860A1C62}"/>
          </ac:picMkLst>
        </pc:picChg>
      </pc:sldChg>
      <pc:sldChg chg="addSp delSp modSp new">
        <pc:chgData name="Tran, Ngoc L." userId="S::ngoclam1108@ou.edu::62bc6cd3-c50d-4afe-b67a-d999c6593d7b" providerId="AD" clId="Web-{BE024470-CBA1-5B61-7FE5-781EB65281BD}" dt="2019-11-21T18:16:28.077" v="2" actId="1076"/>
        <pc:sldMkLst>
          <pc:docMk/>
          <pc:sldMk cId="3936923673" sldId="271"/>
        </pc:sldMkLst>
        <pc:spChg chg="del">
          <ac:chgData name="Tran, Ngoc L." userId="S::ngoclam1108@ou.edu::62bc6cd3-c50d-4afe-b67a-d999c6593d7b" providerId="AD" clId="Web-{BE024470-CBA1-5B61-7FE5-781EB65281BD}" dt="2019-11-21T18:16:25.920" v="1"/>
          <ac:spMkLst>
            <pc:docMk/>
            <pc:sldMk cId="3936923673" sldId="271"/>
            <ac:spMk id="3" creationId="{6668D52D-06E6-4177-8C3F-A037E45C1F34}"/>
          </ac:spMkLst>
        </pc:spChg>
        <pc:picChg chg="add mod ord">
          <ac:chgData name="Tran, Ngoc L." userId="S::ngoclam1108@ou.edu::62bc6cd3-c50d-4afe-b67a-d999c6593d7b" providerId="AD" clId="Web-{BE024470-CBA1-5B61-7FE5-781EB65281BD}" dt="2019-11-21T18:16:28.077" v="2" actId="1076"/>
          <ac:picMkLst>
            <pc:docMk/>
            <pc:sldMk cId="3936923673" sldId="271"/>
            <ac:picMk id="4" creationId="{81C10F41-B643-4868-AFAA-E34A8CB0C055}"/>
          </ac:picMkLst>
        </pc:picChg>
      </pc:sldChg>
      <pc:sldChg chg="addSp delSp modSp new">
        <pc:chgData name="Tran, Ngoc L." userId="S::ngoclam1108@ou.edu::62bc6cd3-c50d-4afe-b67a-d999c6593d7b" providerId="AD" clId="Web-{BE024470-CBA1-5B61-7FE5-781EB65281BD}" dt="2019-11-21T18:25:38.874" v="11" actId="14100"/>
        <pc:sldMkLst>
          <pc:docMk/>
          <pc:sldMk cId="3535607535" sldId="272"/>
        </pc:sldMkLst>
        <pc:spChg chg="del">
          <ac:chgData name="Tran, Ngoc L." userId="S::ngoclam1108@ou.edu::62bc6cd3-c50d-4afe-b67a-d999c6593d7b" providerId="AD" clId="Web-{BE024470-CBA1-5B61-7FE5-781EB65281BD}" dt="2019-11-21T18:25:34.452" v="9"/>
          <ac:spMkLst>
            <pc:docMk/>
            <pc:sldMk cId="3535607535" sldId="272"/>
            <ac:spMk id="3" creationId="{B1D7554B-ED07-463C-A026-EFE2F620A970}"/>
          </ac:spMkLst>
        </pc:spChg>
        <pc:picChg chg="add mod ord">
          <ac:chgData name="Tran, Ngoc L." userId="S::ngoclam1108@ou.edu::62bc6cd3-c50d-4afe-b67a-d999c6593d7b" providerId="AD" clId="Web-{BE024470-CBA1-5B61-7FE5-781EB65281BD}" dt="2019-11-21T18:25:38.874" v="11" actId="14100"/>
          <ac:picMkLst>
            <pc:docMk/>
            <pc:sldMk cId="3535607535" sldId="272"/>
            <ac:picMk id="4" creationId="{8E70229F-927C-4CA3-89F1-9F90C0549311}"/>
          </ac:picMkLst>
        </pc:picChg>
      </pc:sldChg>
    </pc:docChg>
  </pc:docChgLst>
  <pc:docChgLst>
    <pc:chgData name="Tran, Ngoc L." userId="S::ngoclam1108@ou.edu::62bc6cd3-c50d-4afe-b67a-d999c6593d7b" providerId="AD" clId="Web-{23BDDB91-60AC-4A6C-A262-C38F1B16550C}"/>
    <pc:docChg chg="modSld">
      <pc:chgData name="Tran, Ngoc L." userId="S::ngoclam1108@ou.edu::62bc6cd3-c50d-4afe-b67a-d999c6593d7b" providerId="AD" clId="Web-{23BDDB91-60AC-4A6C-A262-C38F1B16550C}" dt="2019-12-10T06:23:19.004" v="2" actId="20577"/>
      <pc:docMkLst>
        <pc:docMk/>
      </pc:docMkLst>
      <pc:sldChg chg="modSp">
        <pc:chgData name="Tran, Ngoc L." userId="S::ngoclam1108@ou.edu::62bc6cd3-c50d-4afe-b67a-d999c6593d7b" providerId="AD" clId="Web-{23BDDB91-60AC-4A6C-A262-C38F1B16550C}" dt="2019-12-10T06:23:18.551" v="0" actId="20577"/>
        <pc:sldMkLst>
          <pc:docMk/>
          <pc:sldMk cId="1292304752" sldId="281"/>
        </pc:sldMkLst>
        <pc:spChg chg="mod">
          <ac:chgData name="Tran, Ngoc L." userId="S::ngoclam1108@ou.edu::62bc6cd3-c50d-4afe-b67a-d999c6593d7b" providerId="AD" clId="Web-{23BDDB91-60AC-4A6C-A262-C38F1B16550C}" dt="2019-12-10T06:23:18.551" v="0" actId="20577"/>
          <ac:spMkLst>
            <pc:docMk/>
            <pc:sldMk cId="1292304752" sldId="281"/>
            <ac:spMk id="2" creationId="{80FAB1F0-4DF6-487A-B221-69E140077209}"/>
          </ac:spMkLst>
        </pc:spChg>
      </pc:sldChg>
    </pc:docChg>
  </pc:docChgLst>
  <pc:docChgLst>
    <pc:chgData name="Dangwal, Deepankar S." userId="abc6702c-7f3a-49c7-9d50-66f59d3c50cc" providerId="ADAL" clId="{86805EB2-95B2-3241-B77C-166288DA64D0}"/>
    <pc:docChg chg="undo custSel modSld">
      <pc:chgData name="Dangwal, Deepankar S." userId="abc6702c-7f3a-49c7-9d50-66f59d3c50cc" providerId="ADAL" clId="{86805EB2-95B2-3241-B77C-166288DA64D0}" dt="2019-12-11T22:42:36.240" v="814" actId="20577"/>
      <pc:docMkLst>
        <pc:docMk/>
      </pc:docMkLst>
      <pc:sldChg chg="modSp">
        <pc:chgData name="Dangwal, Deepankar S." userId="abc6702c-7f3a-49c7-9d50-66f59d3c50cc" providerId="ADAL" clId="{86805EB2-95B2-3241-B77C-166288DA64D0}" dt="2019-12-11T22:31:19.145" v="685" actId="20577"/>
        <pc:sldMkLst>
          <pc:docMk/>
          <pc:sldMk cId="3646195" sldId="265"/>
        </pc:sldMkLst>
        <pc:spChg chg="mod">
          <ac:chgData name="Dangwal, Deepankar S." userId="abc6702c-7f3a-49c7-9d50-66f59d3c50cc" providerId="ADAL" clId="{86805EB2-95B2-3241-B77C-166288DA64D0}" dt="2019-12-11T22:30:32.540" v="656" actId="20577"/>
          <ac:spMkLst>
            <pc:docMk/>
            <pc:sldMk cId="3646195" sldId="265"/>
            <ac:spMk id="8" creationId="{88B30B41-B6E1-452D-8077-0ECF69B1C77F}"/>
          </ac:spMkLst>
        </pc:spChg>
        <pc:spChg chg="mod">
          <ac:chgData name="Dangwal, Deepankar S." userId="abc6702c-7f3a-49c7-9d50-66f59d3c50cc" providerId="ADAL" clId="{86805EB2-95B2-3241-B77C-166288DA64D0}" dt="2019-12-11T22:31:19.145" v="685" actId="20577"/>
          <ac:spMkLst>
            <pc:docMk/>
            <pc:sldMk cId="3646195" sldId="265"/>
            <ac:spMk id="11" creationId="{2E477D12-31AE-46A1-9F7F-BDD41B3C4368}"/>
          </ac:spMkLst>
        </pc:spChg>
      </pc:sldChg>
      <pc:sldChg chg="addSp modSp">
        <pc:chgData name="Dangwal, Deepankar S." userId="abc6702c-7f3a-49c7-9d50-66f59d3c50cc" providerId="ADAL" clId="{86805EB2-95B2-3241-B77C-166288DA64D0}" dt="2019-12-11T22:29:56.313" v="575" actId="113"/>
        <pc:sldMkLst>
          <pc:docMk/>
          <pc:sldMk cId="1294543825" sldId="270"/>
        </pc:sldMkLst>
        <pc:spChg chg="add mod">
          <ac:chgData name="Dangwal, Deepankar S." userId="abc6702c-7f3a-49c7-9d50-66f59d3c50cc" providerId="ADAL" clId="{86805EB2-95B2-3241-B77C-166288DA64D0}" dt="2019-12-11T22:29:56.313" v="575" actId="113"/>
          <ac:spMkLst>
            <pc:docMk/>
            <pc:sldMk cId="1294543825" sldId="270"/>
            <ac:spMk id="10" creationId="{2578316C-47BE-9041-A2FF-8656BC4F324C}"/>
          </ac:spMkLst>
        </pc:spChg>
        <pc:spChg chg="add mod">
          <ac:chgData name="Dangwal, Deepankar S." userId="abc6702c-7f3a-49c7-9d50-66f59d3c50cc" providerId="ADAL" clId="{86805EB2-95B2-3241-B77C-166288DA64D0}" dt="2019-12-11T22:29:53.052" v="574" actId="113"/>
          <ac:spMkLst>
            <pc:docMk/>
            <pc:sldMk cId="1294543825" sldId="270"/>
            <ac:spMk id="11" creationId="{57E03436-D8E5-D84F-B4C8-C9BB16DF0A23}"/>
          </ac:spMkLst>
        </pc:spChg>
      </pc:sldChg>
      <pc:sldChg chg="addSp modSp">
        <pc:chgData name="Dangwal, Deepankar S." userId="abc6702c-7f3a-49c7-9d50-66f59d3c50cc" providerId="ADAL" clId="{86805EB2-95B2-3241-B77C-166288DA64D0}" dt="2019-12-11T22:28:47.878" v="531" actId="20577"/>
        <pc:sldMkLst>
          <pc:docMk/>
          <pc:sldMk cId="3936923673" sldId="271"/>
        </pc:sldMkLst>
        <pc:spChg chg="mod">
          <ac:chgData name="Dangwal, Deepankar S." userId="abc6702c-7f3a-49c7-9d50-66f59d3c50cc" providerId="ADAL" clId="{86805EB2-95B2-3241-B77C-166288DA64D0}" dt="2019-12-11T22:28:23.254" v="500" actId="1035"/>
          <ac:spMkLst>
            <pc:docMk/>
            <pc:sldMk cId="3936923673" sldId="271"/>
            <ac:spMk id="7" creationId="{02326648-70FC-463D-9DDB-5BC667ECC544}"/>
          </ac:spMkLst>
        </pc:spChg>
        <pc:spChg chg="mod">
          <ac:chgData name="Dangwal, Deepankar S." userId="abc6702c-7f3a-49c7-9d50-66f59d3c50cc" providerId="ADAL" clId="{86805EB2-95B2-3241-B77C-166288DA64D0}" dt="2019-12-11T22:28:47.878" v="531" actId="20577"/>
          <ac:spMkLst>
            <pc:docMk/>
            <pc:sldMk cId="3936923673" sldId="271"/>
            <ac:spMk id="9" creationId="{AC6655CE-8C62-4512-A8E9-7D5231DB3081}"/>
          </ac:spMkLst>
        </pc:spChg>
        <pc:spChg chg="add mod">
          <ac:chgData name="Dangwal, Deepankar S." userId="abc6702c-7f3a-49c7-9d50-66f59d3c50cc" providerId="ADAL" clId="{86805EB2-95B2-3241-B77C-166288DA64D0}" dt="2019-12-11T22:26:37.349" v="286" actId="207"/>
          <ac:spMkLst>
            <pc:docMk/>
            <pc:sldMk cId="3936923673" sldId="271"/>
            <ac:spMk id="11" creationId="{05C099FB-89FC-D34D-B172-A57706411964}"/>
          </ac:spMkLst>
        </pc:spChg>
        <pc:picChg chg="mod">
          <ac:chgData name="Dangwal, Deepankar S." userId="abc6702c-7f3a-49c7-9d50-66f59d3c50cc" providerId="ADAL" clId="{86805EB2-95B2-3241-B77C-166288DA64D0}" dt="2019-12-11T22:28:19.747" v="497" actId="1035"/>
          <ac:picMkLst>
            <pc:docMk/>
            <pc:sldMk cId="3936923673" sldId="271"/>
            <ac:picMk id="5" creationId="{F6829CA1-F5CE-444B-B29D-F72D52EBC371}"/>
          </ac:picMkLst>
        </pc:picChg>
      </pc:sldChg>
      <pc:sldChg chg="modNotesTx">
        <pc:chgData name="Dangwal, Deepankar S." userId="abc6702c-7f3a-49c7-9d50-66f59d3c50cc" providerId="ADAL" clId="{86805EB2-95B2-3241-B77C-166288DA64D0}" dt="2019-12-11T22:35:38.594" v="771" actId="20577"/>
        <pc:sldMkLst>
          <pc:docMk/>
          <pc:sldMk cId="1292304752" sldId="281"/>
        </pc:sldMkLst>
      </pc:sldChg>
      <pc:sldChg chg="modSp">
        <pc:chgData name="Dangwal, Deepankar S." userId="abc6702c-7f3a-49c7-9d50-66f59d3c50cc" providerId="ADAL" clId="{86805EB2-95B2-3241-B77C-166288DA64D0}" dt="2019-12-11T22:36:37.132" v="796" actId="20577"/>
        <pc:sldMkLst>
          <pc:docMk/>
          <pc:sldMk cId="2332829312" sldId="282"/>
        </pc:sldMkLst>
        <pc:spChg chg="mod">
          <ac:chgData name="Dangwal, Deepankar S." userId="abc6702c-7f3a-49c7-9d50-66f59d3c50cc" providerId="ADAL" clId="{86805EB2-95B2-3241-B77C-166288DA64D0}" dt="2019-12-11T22:36:37.132" v="796" actId="20577"/>
          <ac:spMkLst>
            <pc:docMk/>
            <pc:sldMk cId="2332829312" sldId="282"/>
            <ac:spMk id="9" creationId="{1A1B22EC-9FA2-4A9B-BD1F-1E2E080E3428}"/>
          </ac:spMkLst>
        </pc:spChg>
      </pc:sldChg>
      <pc:sldChg chg="modSp">
        <pc:chgData name="Dangwal, Deepankar S." userId="abc6702c-7f3a-49c7-9d50-66f59d3c50cc" providerId="ADAL" clId="{86805EB2-95B2-3241-B77C-166288DA64D0}" dt="2019-12-10T04:42:45.531" v="1" actId="313"/>
        <pc:sldMkLst>
          <pc:docMk/>
          <pc:sldMk cId="1210086231" sldId="283"/>
        </pc:sldMkLst>
        <pc:spChg chg="mod">
          <ac:chgData name="Dangwal, Deepankar S." userId="abc6702c-7f3a-49c7-9d50-66f59d3c50cc" providerId="ADAL" clId="{86805EB2-95B2-3241-B77C-166288DA64D0}" dt="2019-12-10T04:42:37.165" v="0" actId="313"/>
          <ac:spMkLst>
            <pc:docMk/>
            <pc:sldMk cId="1210086231" sldId="283"/>
            <ac:spMk id="6" creationId="{EC68BF1B-E9FD-4CD7-AB1C-2CA99978589B}"/>
          </ac:spMkLst>
        </pc:spChg>
        <pc:spChg chg="mod">
          <ac:chgData name="Dangwal, Deepankar S." userId="abc6702c-7f3a-49c7-9d50-66f59d3c50cc" providerId="ADAL" clId="{86805EB2-95B2-3241-B77C-166288DA64D0}" dt="2019-12-10T04:42:45.531" v="1" actId="313"/>
          <ac:spMkLst>
            <pc:docMk/>
            <pc:sldMk cId="1210086231" sldId="283"/>
            <ac:spMk id="12" creationId="{15AD495D-39BC-4B0F-9C34-50ECA3FC5BF5}"/>
          </ac:spMkLst>
        </pc:spChg>
      </pc:sldChg>
      <pc:sldChg chg="modSp">
        <pc:chgData name="Dangwal, Deepankar S." userId="abc6702c-7f3a-49c7-9d50-66f59d3c50cc" providerId="ADAL" clId="{86805EB2-95B2-3241-B77C-166288DA64D0}" dt="2019-12-11T22:18:05.910" v="100" actId="20577"/>
        <pc:sldMkLst>
          <pc:docMk/>
          <pc:sldMk cId="554532125" sldId="284"/>
        </pc:sldMkLst>
        <pc:spChg chg="mod">
          <ac:chgData name="Dangwal, Deepankar S." userId="abc6702c-7f3a-49c7-9d50-66f59d3c50cc" providerId="ADAL" clId="{86805EB2-95B2-3241-B77C-166288DA64D0}" dt="2019-12-11T22:18:05.910" v="100" actId="20577"/>
          <ac:spMkLst>
            <pc:docMk/>
            <pc:sldMk cId="554532125" sldId="284"/>
            <ac:spMk id="3" creationId="{E80A40D3-83EE-46A1-911A-A4B2BF9249A7}"/>
          </ac:spMkLst>
        </pc:spChg>
      </pc:sldChg>
      <pc:sldChg chg="modSp">
        <pc:chgData name="Dangwal, Deepankar S." userId="abc6702c-7f3a-49c7-9d50-66f59d3c50cc" providerId="ADAL" clId="{86805EB2-95B2-3241-B77C-166288DA64D0}" dt="2019-12-11T22:20:40.784" v="220" actId="313"/>
        <pc:sldMkLst>
          <pc:docMk/>
          <pc:sldMk cId="3043211862" sldId="285"/>
        </pc:sldMkLst>
        <pc:spChg chg="mod">
          <ac:chgData name="Dangwal, Deepankar S." userId="abc6702c-7f3a-49c7-9d50-66f59d3c50cc" providerId="ADAL" clId="{86805EB2-95B2-3241-B77C-166288DA64D0}" dt="2019-12-11T22:20:14.593" v="218" actId="14100"/>
          <ac:spMkLst>
            <pc:docMk/>
            <pc:sldMk cId="3043211862" sldId="285"/>
            <ac:spMk id="102" creationId="{B61D297F-D601-47C6-AB89-59FC88974141}"/>
          </ac:spMkLst>
        </pc:spChg>
        <pc:spChg chg="mod">
          <ac:chgData name="Dangwal, Deepankar S." userId="abc6702c-7f3a-49c7-9d50-66f59d3c50cc" providerId="ADAL" clId="{86805EB2-95B2-3241-B77C-166288DA64D0}" dt="2019-12-11T22:19:59.718" v="193" actId="1035"/>
          <ac:spMkLst>
            <pc:docMk/>
            <pc:sldMk cId="3043211862" sldId="285"/>
            <ac:spMk id="104" creationId="{0F76BB43-5791-498E-A8D9-457CAAB9102C}"/>
          </ac:spMkLst>
        </pc:spChg>
        <pc:spChg chg="mod">
          <ac:chgData name="Dangwal, Deepankar S." userId="abc6702c-7f3a-49c7-9d50-66f59d3c50cc" providerId="ADAL" clId="{86805EB2-95B2-3241-B77C-166288DA64D0}" dt="2019-12-11T22:20:04.374" v="201" actId="1035"/>
          <ac:spMkLst>
            <pc:docMk/>
            <pc:sldMk cId="3043211862" sldId="285"/>
            <ac:spMk id="105" creationId="{44C1B8B3-72BA-4BAC-9493-E47C06FA2490}"/>
          </ac:spMkLst>
        </pc:spChg>
        <pc:spChg chg="mod">
          <ac:chgData name="Dangwal, Deepankar S." userId="abc6702c-7f3a-49c7-9d50-66f59d3c50cc" providerId="ADAL" clId="{86805EB2-95B2-3241-B77C-166288DA64D0}" dt="2019-12-11T22:20:32.301" v="219" actId="14100"/>
          <ac:spMkLst>
            <pc:docMk/>
            <pc:sldMk cId="3043211862" sldId="285"/>
            <ac:spMk id="114" creationId="{F3CECFD8-D658-429F-BDFB-10EA2EBBFD3A}"/>
          </ac:spMkLst>
        </pc:spChg>
        <pc:spChg chg="mod">
          <ac:chgData name="Dangwal, Deepankar S." userId="abc6702c-7f3a-49c7-9d50-66f59d3c50cc" providerId="ADAL" clId="{86805EB2-95B2-3241-B77C-166288DA64D0}" dt="2019-12-11T22:20:40.784" v="220" actId="313"/>
          <ac:spMkLst>
            <pc:docMk/>
            <pc:sldMk cId="3043211862" sldId="285"/>
            <ac:spMk id="115" creationId="{DB82CC9E-BC79-4649-9B1C-826AFFA4150B}"/>
          </ac:spMkLst>
        </pc:spChg>
      </pc:sldChg>
      <pc:sldChg chg="modSp">
        <pc:chgData name="Dangwal, Deepankar S." userId="abc6702c-7f3a-49c7-9d50-66f59d3c50cc" providerId="ADAL" clId="{86805EB2-95B2-3241-B77C-166288DA64D0}" dt="2019-12-10T04:47:27.015" v="9" actId="20577"/>
        <pc:sldMkLst>
          <pc:docMk/>
          <pc:sldMk cId="1368425501" sldId="286"/>
        </pc:sldMkLst>
        <pc:spChg chg="mod">
          <ac:chgData name="Dangwal, Deepankar S." userId="abc6702c-7f3a-49c7-9d50-66f59d3c50cc" providerId="ADAL" clId="{86805EB2-95B2-3241-B77C-166288DA64D0}" dt="2019-12-10T04:47:27.015" v="9" actId="20577"/>
          <ac:spMkLst>
            <pc:docMk/>
            <pc:sldMk cId="1368425501" sldId="286"/>
            <ac:spMk id="3" creationId="{24D900FC-73FF-4AFD-AC9F-8D544F60D7A3}"/>
          </ac:spMkLst>
        </pc:spChg>
      </pc:sldChg>
      <pc:sldChg chg="modSp">
        <pc:chgData name="Dangwal, Deepankar S." userId="abc6702c-7f3a-49c7-9d50-66f59d3c50cc" providerId="ADAL" clId="{86805EB2-95B2-3241-B77C-166288DA64D0}" dt="2019-12-11T22:38:28.909" v="797" actId="20577"/>
        <pc:sldMkLst>
          <pc:docMk/>
          <pc:sldMk cId="642460021" sldId="291"/>
        </pc:sldMkLst>
        <pc:spChg chg="mod">
          <ac:chgData name="Dangwal, Deepankar S." userId="abc6702c-7f3a-49c7-9d50-66f59d3c50cc" providerId="ADAL" clId="{86805EB2-95B2-3241-B77C-166288DA64D0}" dt="2019-12-11T22:38:28.909" v="797" actId="20577"/>
          <ac:spMkLst>
            <pc:docMk/>
            <pc:sldMk cId="642460021" sldId="291"/>
            <ac:spMk id="9" creationId="{00000000-0000-0000-0000-000000000000}"/>
          </ac:spMkLst>
        </pc:spChg>
      </pc:sldChg>
      <pc:sldChg chg="modSp">
        <pc:chgData name="Dangwal, Deepankar S." userId="abc6702c-7f3a-49c7-9d50-66f59d3c50cc" providerId="ADAL" clId="{86805EB2-95B2-3241-B77C-166288DA64D0}" dt="2019-12-11T22:42:36.240" v="814" actId="20577"/>
        <pc:sldMkLst>
          <pc:docMk/>
          <pc:sldMk cId="2473160866" sldId="292"/>
        </pc:sldMkLst>
        <pc:graphicFrameChg chg="modGraphic">
          <ac:chgData name="Dangwal, Deepankar S." userId="abc6702c-7f3a-49c7-9d50-66f59d3c50cc" providerId="ADAL" clId="{86805EB2-95B2-3241-B77C-166288DA64D0}" dt="2019-12-11T22:42:36.240" v="814" actId="20577"/>
          <ac:graphicFrameMkLst>
            <pc:docMk/>
            <pc:sldMk cId="2473160866" sldId="292"/>
            <ac:graphicFrameMk id="7" creationId="{3093B17A-4B50-450C-812D-DFBA329A9284}"/>
          </ac:graphicFrameMkLst>
        </pc:graphicFrameChg>
      </pc:sldChg>
    </pc:docChg>
  </pc:docChgLst>
  <pc:docChgLst>
    <pc:chgData name="Tran, Ngoc L." userId="S::ngoclam1108@ou.edu::62bc6cd3-c50d-4afe-b67a-d999c6593d7b" providerId="AD" clId="Web-{49B3A796-7B60-E4F0-2134-28F5D06B03D8}"/>
    <pc:docChg chg="modSld sldOrd">
      <pc:chgData name="Tran, Ngoc L." userId="S::ngoclam1108@ou.edu::62bc6cd3-c50d-4afe-b67a-d999c6593d7b" providerId="AD" clId="Web-{49B3A796-7B60-E4F0-2134-28F5D06B03D8}" dt="2019-11-20T21:50:23.426" v="2"/>
      <pc:docMkLst>
        <pc:docMk/>
      </pc:docMkLst>
      <pc:sldChg chg="modSp">
        <pc:chgData name="Tran, Ngoc L." userId="S::ngoclam1108@ou.edu::62bc6cd3-c50d-4afe-b67a-d999c6593d7b" providerId="AD" clId="Web-{49B3A796-7B60-E4F0-2134-28F5D06B03D8}" dt="2019-11-20T21:14:51.436" v="0" actId="1076"/>
        <pc:sldMkLst>
          <pc:docMk/>
          <pc:sldMk cId="4096300364" sldId="267"/>
        </pc:sldMkLst>
        <pc:picChg chg="mod">
          <ac:chgData name="Tran, Ngoc L." userId="S::ngoclam1108@ou.edu::62bc6cd3-c50d-4afe-b67a-d999c6593d7b" providerId="AD" clId="Web-{49B3A796-7B60-E4F0-2134-28F5D06B03D8}" dt="2019-11-20T21:14:51.436" v="0" actId="1076"/>
          <ac:picMkLst>
            <pc:docMk/>
            <pc:sldMk cId="4096300364" sldId="267"/>
            <ac:picMk id="7" creationId="{36CEE4F2-70E9-4E27-928B-20CE842B25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CE2B-21BB-456D-BB1E-0B4E853A5E14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03DE-1C4A-4C72-B484-90CA630B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6BA10-3856-403E-98D0-6C1B2469D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24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Facies – a body of rock characterized by a particular combination of lithology physical and biological structures that bestow an aspect that is different from the surrounding rocks.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Walker (1992); geological usage introduced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Gressly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(1838)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103DE-1C4A-4C72-B484-90CA630BED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103DE-1C4A-4C72-B484-90CA630BED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6BA10-3856-403E-98D0-6C1B2469D5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0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DDE2-1A6A-454C-99EF-FA896E7624FC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D44-92D4-404B-A74D-9F590592B8B5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FC6-7E79-4908-83CF-43DF29862CFE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2962-8E6E-48E3-84C1-512EA0419098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69A4-AD1D-4A71-B59C-D6C592F3DD7A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1EEF-A159-4019-81A8-5699725FC7A9}" type="datetime1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B48-B72D-4C16-BA20-0C832E55ABB5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595-4E93-44CE-83E0-CD46921DF392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A306-907C-4B5C-B288-FA71F7952972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D5FC-D42A-48D9-9942-99930039CAAB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63D0-5504-46B2-9ED9-4A3AA050C994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080F-3896-4D0A-A870-A79282A6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eel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Image result for fracking">
            <a:extLst>
              <a:ext uri="{FF2B5EF4-FFF2-40B4-BE49-F238E27FC236}">
                <a16:creationId xmlns:a16="http://schemas.microsoft.com/office/drawing/2014/main" id="{653DD1B8-0983-49ED-A629-BB54D3068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6" t="6483" r="7813" b="-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9F06D-8B87-4973-B7CB-44B448FFB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Applied Analytics on Surface Drilling and </a:t>
            </a:r>
            <a:r>
              <a:rPr lang="en-US" sz="4400" dirty="0" err="1"/>
              <a:t>Geomechanical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066A6-CCA2-4451-86DD-DBEF6D4A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Ngoc Tran, </a:t>
            </a:r>
            <a:r>
              <a:rPr lang="en-US" sz="2000" dirty="0" err="1"/>
              <a:t>Deepankar</a:t>
            </a:r>
            <a:r>
              <a:rPr lang="en-US" sz="2000" dirty="0"/>
              <a:t> </a:t>
            </a:r>
            <a:r>
              <a:rPr lang="en-US" sz="2000" dirty="0" err="1"/>
              <a:t>Dangwal</a:t>
            </a:r>
            <a:endParaRPr lang="en-US" sz="2000" dirty="0"/>
          </a:p>
          <a:p>
            <a:pPr algn="l"/>
            <a:r>
              <a:rPr lang="en-US" sz="2000" dirty="0"/>
              <a:t>Final Project DSA 5103</a:t>
            </a:r>
          </a:p>
          <a:p>
            <a:pPr algn="l"/>
            <a:r>
              <a:rPr lang="en-US" sz="2000" dirty="0"/>
              <a:t>December 11</a:t>
            </a:r>
            <a:r>
              <a:rPr lang="en-US" sz="2000" baseline="30000" dirty="0"/>
              <a:t>th</a:t>
            </a:r>
            <a:r>
              <a:rPr lang="en-US" sz="2000" dirty="0"/>
              <a:t> 2019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E08D-6E00-4802-AFE5-65C8F129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81599D-CD3F-4BCB-9580-37190CFA2081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12/16/2019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E1E9-E423-4FCD-ACD1-DEAF239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A3080F-3896-4D0A-A870-A79282A61961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9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ADE9-FB6B-4F34-9055-5D349970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Optimal Numbers of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9DBA8-E288-4039-B0FB-04726DE8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10" y="1690688"/>
            <a:ext cx="5431195" cy="4073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A2E3-7B1F-438F-9F99-54954CB9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A342-E37A-4AD0-B901-4695658CE9DD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40DF-FF51-4B0C-A578-03ADB95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155E4-FB2E-430F-9AA9-31110F35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48700"/>
            <a:ext cx="5604589" cy="420344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2FF92D-66E1-4B8C-9429-12C8AA7C6D41}"/>
              </a:ext>
            </a:extLst>
          </p:cNvPr>
          <p:cNvSpPr/>
          <p:nvPr/>
        </p:nvSpPr>
        <p:spPr>
          <a:xfrm>
            <a:off x="1790665" y="5058125"/>
            <a:ext cx="692476" cy="7059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238F7-4340-4412-BC45-87BF18302B5A}"/>
              </a:ext>
            </a:extLst>
          </p:cNvPr>
          <p:cNvSpPr/>
          <p:nvPr/>
        </p:nvSpPr>
        <p:spPr>
          <a:xfrm>
            <a:off x="7461912" y="5403562"/>
            <a:ext cx="558059" cy="5547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81C1-141C-4897-BB51-D244BAE32A93}"/>
              </a:ext>
            </a:extLst>
          </p:cNvPr>
          <p:cNvSpPr txBox="1"/>
          <p:nvPr/>
        </p:nvSpPr>
        <p:spPr>
          <a:xfrm>
            <a:off x="2769577" y="6137031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number of clusters should be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8316C-47BE-9041-A2FF-8656BC4F324C}"/>
              </a:ext>
            </a:extLst>
          </p:cNvPr>
          <p:cNvSpPr txBox="1"/>
          <p:nvPr/>
        </p:nvSpPr>
        <p:spPr>
          <a:xfrm>
            <a:off x="2590800" y="1690688"/>
            <a:ext cx="18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Within cluster sum of squares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03436-D8E5-D84F-B4C8-C9BB16DF0A23}"/>
              </a:ext>
            </a:extLst>
          </p:cNvPr>
          <p:cNvSpPr txBox="1"/>
          <p:nvPr/>
        </p:nvSpPr>
        <p:spPr>
          <a:xfrm>
            <a:off x="8610600" y="1690687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Silhouette</a:t>
            </a:r>
          </a:p>
        </p:txBody>
      </p:sp>
    </p:spTree>
    <p:extLst>
      <p:ext uri="{BB962C8B-B14F-4D97-AF65-F5344CB8AC3E}">
        <p14:creationId xmlns:p14="http://schemas.microsoft.com/office/powerpoint/2010/main" val="12945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D25E-0666-4A73-AAC8-7DBA67E5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48"/>
            <a:ext cx="10515600" cy="1325563"/>
          </a:xfrm>
        </p:spPr>
        <p:txBody>
          <a:bodyPr/>
          <a:lstStyle/>
          <a:p>
            <a:r>
              <a:rPr lang="en-US" dirty="0"/>
              <a:t>K-Means Clustering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83848-6110-4F37-9B4D-E2E94F29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0" y="1737343"/>
            <a:ext cx="6319636" cy="356244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D701C-7696-4DD8-8506-D8A88A21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641-B0E7-4A44-851C-D40F7E2BEF13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74FA-0A19-4606-96C8-121A43CE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E85C7-3157-439A-A410-C6DAA1E4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36" y="1943100"/>
            <a:ext cx="5811794" cy="335668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60363083-51BE-4E58-B03A-A04E34C76E60}"/>
              </a:ext>
            </a:extLst>
          </p:cNvPr>
          <p:cNvSpPr txBox="1"/>
          <p:nvPr/>
        </p:nvSpPr>
        <p:spPr>
          <a:xfrm>
            <a:off x="6629400" y="3052762"/>
            <a:ext cx="1304925" cy="4524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2. high brittleness,</a:t>
            </a:r>
            <a:r>
              <a:rPr lang="en-US" sz="1100" baseline="0" dirty="0"/>
              <a:t> low </a:t>
            </a:r>
            <a:r>
              <a:rPr lang="en-US" sz="1100" baseline="0" dirty="0" err="1"/>
              <a:t>frackability</a:t>
            </a:r>
            <a:endParaRPr lang="en-US" sz="1100" baseline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E819E62-985D-4D21-9D1C-B4F994C5C078}"/>
              </a:ext>
            </a:extLst>
          </p:cNvPr>
          <p:cNvSpPr txBox="1"/>
          <p:nvPr/>
        </p:nvSpPr>
        <p:spPr>
          <a:xfrm>
            <a:off x="9315450" y="2814636"/>
            <a:ext cx="1533526" cy="61436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3. </a:t>
            </a:r>
            <a:r>
              <a:rPr lang="en-US" dirty="0"/>
              <a:t>moderate</a:t>
            </a:r>
            <a:r>
              <a:rPr lang="en-US" sz="1100" dirty="0"/>
              <a:t> brittleness and ductile,</a:t>
            </a:r>
            <a:r>
              <a:rPr lang="en-US" sz="1100" baseline="0" dirty="0"/>
              <a:t> moderate </a:t>
            </a:r>
            <a:r>
              <a:rPr lang="en-US" sz="1100" baseline="0" dirty="0" err="1"/>
              <a:t>frackability</a:t>
            </a:r>
            <a:endParaRPr lang="en-US" sz="1100" baseline="0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47A1F1F-9A44-4F85-87C9-AB6A56698002}"/>
              </a:ext>
            </a:extLst>
          </p:cNvPr>
          <p:cNvSpPr txBox="1"/>
          <p:nvPr/>
        </p:nvSpPr>
        <p:spPr>
          <a:xfrm>
            <a:off x="6715124" y="4308123"/>
            <a:ext cx="1590675" cy="6163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1. </a:t>
            </a:r>
            <a:r>
              <a:rPr lang="en-US" dirty="0"/>
              <a:t>low</a:t>
            </a:r>
            <a:r>
              <a:rPr lang="en-US" sz="1100" dirty="0"/>
              <a:t> brittleness and high ductile,</a:t>
            </a:r>
            <a:r>
              <a:rPr lang="en-US" sz="1100" baseline="0" dirty="0"/>
              <a:t> high </a:t>
            </a:r>
            <a:r>
              <a:rPr lang="en-US" sz="1100" baseline="0" dirty="0" err="1"/>
              <a:t>frackability</a:t>
            </a:r>
            <a:endParaRPr lang="en-US" sz="1100" baseline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30B41-B6E1-452D-8077-0ECF69B1C77F}"/>
              </a:ext>
            </a:extLst>
          </p:cNvPr>
          <p:cNvSpPr txBox="1"/>
          <p:nvPr/>
        </p:nvSpPr>
        <p:spPr>
          <a:xfrm>
            <a:off x="131884" y="5615582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predicted clusters plotted on principal component 1,2 plane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77D12-31AE-46A1-9F7F-BDD41B3C4368}"/>
              </a:ext>
            </a:extLst>
          </p:cNvPr>
          <p:cNvSpPr txBox="1"/>
          <p:nvPr/>
        </p:nvSpPr>
        <p:spPr>
          <a:xfrm>
            <a:off x="6380206" y="5615582"/>
            <a:ext cx="533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predicted clusters plotted on Young’s modulus, Poisson’s ratio plane.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B1F0-4DF6-487A-B221-69E14007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3" y="184902"/>
            <a:ext cx="10515600" cy="1325563"/>
          </a:xfrm>
        </p:spPr>
        <p:txBody>
          <a:bodyPr/>
          <a:lstStyle/>
          <a:p>
            <a:r>
              <a:rPr lang="en-US" dirty="0"/>
              <a:t>Self-Organizing Map SOM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C94DD-4EDB-4345-A103-0D552B1D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1661" y="1221255"/>
            <a:ext cx="6555141" cy="46376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C465-F992-443F-AF05-A761E924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EB1C-5F8D-4045-BDAD-46E4493F051A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B4039-470F-4064-88BA-01CE289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7088C-729A-4C3E-AFF8-9F1521913A7D}"/>
              </a:ext>
            </a:extLst>
          </p:cNvPr>
          <p:cNvSpPr/>
          <p:nvPr/>
        </p:nvSpPr>
        <p:spPr>
          <a:xfrm>
            <a:off x="6425494" y="1854791"/>
            <a:ext cx="2749379" cy="24280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C80E4-D8B1-4374-A6F4-32FEB6BAF8CB}"/>
              </a:ext>
            </a:extLst>
          </p:cNvPr>
          <p:cNvSpPr txBox="1"/>
          <p:nvPr/>
        </p:nvSpPr>
        <p:spPr>
          <a:xfrm>
            <a:off x="5532062" y="21359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Facies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7D201D-18CA-4B7B-8E0C-39177716B534}"/>
              </a:ext>
            </a:extLst>
          </p:cNvPr>
          <p:cNvSpPr/>
          <p:nvPr/>
        </p:nvSpPr>
        <p:spPr>
          <a:xfrm>
            <a:off x="6135602" y="4042360"/>
            <a:ext cx="1363674" cy="129153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7E062-DCD1-4A5E-B820-A18B0202EF1B}"/>
              </a:ext>
            </a:extLst>
          </p:cNvPr>
          <p:cNvSpPr txBox="1"/>
          <p:nvPr/>
        </p:nvSpPr>
        <p:spPr>
          <a:xfrm>
            <a:off x="5425001" y="508544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Facies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D63CE1-C7C8-4572-BE8B-00E8FEA7C0DB}"/>
              </a:ext>
            </a:extLst>
          </p:cNvPr>
          <p:cNvSpPr/>
          <p:nvPr/>
        </p:nvSpPr>
        <p:spPr>
          <a:xfrm>
            <a:off x="9011127" y="1727146"/>
            <a:ext cx="1534896" cy="146800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B9BC1-B921-411E-9119-8E4B7C1C50EA}"/>
              </a:ext>
            </a:extLst>
          </p:cNvPr>
          <p:cNvSpPr txBox="1"/>
          <p:nvPr/>
        </p:nvSpPr>
        <p:spPr>
          <a:xfrm>
            <a:off x="10398871" y="1646576"/>
            <a:ext cx="2094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Facies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61168-CF2C-4930-9EE7-F90E7B4DE593}"/>
              </a:ext>
            </a:extLst>
          </p:cNvPr>
          <p:cNvSpPr txBox="1"/>
          <p:nvPr/>
        </p:nvSpPr>
        <p:spPr>
          <a:xfrm>
            <a:off x="761679" y="1598860"/>
            <a:ext cx="40996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left corner: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brittleness and higher young’s modulus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middle section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brittleness/ higher ductile with lower young’s modulus and higher </a:t>
            </a:r>
            <a:r>
              <a:rPr lang="en-US" dirty="0" err="1"/>
              <a:t>poisson’s</a:t>
            </a:r>
            <a:r>
              <a:rPr lang="en-US" dirty="0"/>
              <a:t>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right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brittleness and ductile, thus moderate </a:t>
            </a:r>
            <a:r>
              <a:rPr lang="en-US" dirty="0" err="1"/>
              <a:t>frackability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SOM validates 3 clusters predicted from K-Means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0832BF-4828-4322-91E5-C3E60607FE25}"/>
              </a:ext>
            </a:extLst>
          </p:cNvPr>
          <p:cNvSpPr/>
          <p:nvPr/>
        </p:nvSpPr>
        <p:spPr>
          <a:xfrm>
            <a:off x="8544348" y="3601776"/>
            <a:ext cx="1883639" cy="1680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14615-7B7A-49B7-84F6-EE3792FF4125}"/>
              </a:ext>
            </a:extLst>
          </p:cNvPr>
          <p:cNvSpPr/>
          <p:nvPr/>
        </p:nvSpPr>
        <p:spPr>
          <a:xfrm>
            <a:off x="7570752" y="4308719"/>
            <a:ext cx="1002447" cy="961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BBA4-8B05-46B3-8840-7CDAEF11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-84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Petrophysical and Geomechanical Significance from 3 clusters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4EB96-B901-4601-A1BA-B9299E9E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486"/>
            <a:ext cx="4975268" cy="475036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6E229-F727-4191-9691-D50BDF93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ED11-42F8-4D08-9D0F-648C1EDD54E5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4E0C5-6A79-45CE-9E32-AAAB0944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D84961E-B248-4461-BABE-A778526F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81" y="1533486"/>
            <a:ext cx="4486219" cy="252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13011-367E-4062-A8DD-475617BA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81" y="4167755"/>
            <a:ext cx="4569346" cy="2371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F9FB0-551B-47BD-91AA-F10032EBC245}"/>
              </a:ext>
            </a:extLst>
          </p:cNvPr>
          <p:cNvSpPr txBox="1"/>
          <p:nvPr/>
        </p:nvSpPr>
        <p:spPr>
          <a:xfrm>
            <a:off x="740285" y="911807"/>
            <a:ext cx="5583577" cy="65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Principle Components of Gamma Ray, Density of Rocks and Sonic Slowness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B22EC-9FA2-4A9B-BD1F-1E2E080E3428}"/>
              </a:ext>
            </a:extLst>
          </p:cNvPr>
          <p:cNvSpPr txBox="1"/>
          <p:nvPr/>
        </p:nvSpPr>
        <p:spPr>
          <a:xfrm>
            <a:off x="6689521" y="876222"/>
            <a:ext cx="46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of Young’s Modulus (YME) and Poisson ratio (PR) for 3 clusters.</a:t>
            </a:r>
          </a:p>
        </p:txBody>
      </p:sp>
    </p:spTree>
    <p:extLst>
      <p:ext uri="{BB962C8B-B14F-4D97-AF65-F5344CB8AC3E}">
        <p14:creationId xmlns:p14="http://schemas.microsoft.com/office/powerpoint/2010/main" val="233282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C974-A8E2-456F-A201-C5C7AD1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804" y="103691"/>
            <a:ext cx="5997404" cy="3380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6D47A-14CC-44E7-8515-23000143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" y="103691"/>
            <a:ext cx="6001234" cy="3380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EE4F2-70E9-4E27-928B-20CE842B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494" y="3385144"/>
            <a:ext cx="5898965" cy="33253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B7E6B-EA9E-4EB6-A6DB-A28D015C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9E53-C045-4CB9-9263-03096B71E679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280EB-A03C-45CD-8737-77991A6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AD50-2489-4DA1-B810-46BBCCD82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208" y="4211223"/>
            <a:ext cx="3071251" cy="17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0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7DC-F76D-4FDA-A53F-B9ACE3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3" y="365125"/>
            <a:ext cx="10515600" cy="1325563"/>
          </a:xfrm>
        </p:spPr>
        <p:txBody>
          <a:bodyPr/>
          <a:lstStyle/>
          <a:p>
            <a:r>
              <a:rPr lang="en-US" dirty="0"/>
              <a:t>Classifications with Geomechanical Properties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6310D7-FC83-462E-B997-6E357FB2C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597794"/>
              </p:ext>
            </p:extLst>
          </p:nvPr>
        </p:nvGraphicFramePr>
        <p:xfrm>
          <a:off x="2065089" y="1895912"/>
          <a:ext cx="8395982" cy="348143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68302">
                  <a:extLst>
                    <a:ext uri="{9D8B030D-6E8A-4147-A177-3AD203B41FA5}">
                      <a16:colId xmlns:a16="http://schemas.microsoft.com/office/drawing/2014/main" val="1047390473"/>
                    </a:ext>
                  </a:extLst>
                </a:gridCol>
                <a:gridCol w="6327680">
                  <a:extLst>
                    <a:ext uri="{9D8B030D-6E8A-4147-A177-3AD203B41FA5}">
                      <a16:colId xmlns:a16="http://schemas.microsoft.com/office/drawing/2014/main" val="1582446220"/>
                    </a:ext>
                  </a:extLst>
                </a:gridCol>
              </a:tblGrid>
              <a:tr h="826316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Facies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Properties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768329"/>
                  </a:ext>
                </a:extLst>
              </a:tr>
              <a:tr h="826316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Low brittleness, high ductile, thus high frackability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947474"/>
                  </a:ext>
                </a:extLst>
              </a:tr>
              <a:tr h="826316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High brittleness, thus low frackability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18954"/>
                  </a:ext>
                </a:extLst>
              </a:tr>
              <a:tr h="826316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Moderate brittleness and ductile, thus moderate frackability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0346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A0F98-294B-4ECF-9FEC-6CC4B16A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653" y="6356350"/>
            <a:ext cx="2743200" cy="365125"/>
          </a:xfrm>
        </p:spPr>
        <p:txBody>
          <a:bodyPr/>
          <a:lstStyle/>
          <a:p>
            <a:fld id="{90CE525E-539D-4856-8D7F-130C3A30682F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00E41-639F-4CC8-BD6B-93CC7021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053" y="6356350"/>
            <a:ext cx="2743200" cy="365125"/>
          </a:xfrm>
        </p:spPr>
        <p:txBody>
          <a:bodyPr/>
          <a:lstStyle/>
          <a:p>
            <a:fld id="{2BA3080F-3896-4D0A-A870-A79282A619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6F50-3DA2-4400-97C1-2FE6B088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15"/>
            <a:ext cx="10515600" cy="1325563"/>
          </a:xfrm>
        </p:spPr>
        <p:txBody>
          <a:bodyPr/>
          <a:lstStyle/>
          <a:p>
            <a:r>
              <a:rPr lang="en-US" dirty="0"/>
              <a:t>Supervised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00FC-73FF-4AFD-AC9F-8D544F60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4"/>
            <a:ext cx="10515600" cy="4351338"/>
          </a:xfrm>
        </p:spPr>
        <p:txBody>
          <a:bodyPr/>
          <a:lstStyle/>
          <a:p>
            <a:r>
              <a:rPr lang="en-US" sz="2000" dirty="0"/>
              <a:t>This technique predicts facies cluster based on MWD</a:t>
            </a:r>
          </a:p>
          <a:p>
            <a:pPr marL="742950" lvl="1" indent="-285750"/>
            <a:r>
              <a:rPr lang="en-US" sz="2000" dirty="0"/>
              <a:t>Features: MWD Data</a:t>
            </a:r>
          </a:p>
          <a:p>
            <a:pPr marL="742950" lvl="1" indent="-285750"/>
            <a:r>
              <a:rPr lang="en-US" sz="2000" dirty="0"/>
              <a:t>Target: Geomechanical Facies </a:t>
            </a:r>
          </a:p>
          <a:p>
            <a:r>
              <a:rPr lang="en-US" sz="2000" dirty="0"/>
              <a:t>Using random split</a:t>
            </a:r>
          </a:p>
          <a:p>
            <a:pPr lvl="1"/>
            <a:r>
              <a:rPr lang="en-US" sz="2000" dirty="0"/>
              <a:t>Train set: 65% Dataset &amp; Test set: 35 % Dataset</a:t>
            </a:r>
          </a:p>
          <a:p>
            <a:r>
              <a:rPr lang="en-US" sz="2000" dirty="0"/>
              <a:t>Hyperparameter Optimization by determining optimal numbers of neighbors -&gt;  n=11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A88E-4996-43A9-91DB-BECE2C6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B5F84-61E4-48B0-BF19-FB6B665B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 up of a map&#10;&#10;Description automatically generate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3759" b="1799"/>
          <a:stretch/>
        </p:blipFill>
        <p:spPr bwMode="auto">
          <a:xfrm>
            <a:off x="7724775" y="319863"/>
            <a:ext cx="3629025" cy="2767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 flipH="1">
            <a:off x="8826001" y="501174"/>
            <a:ext cx="106136" cy="1405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6" y="3429001"/>
            <a:ext cx="3811089" cy="3082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6212" y="3449438"/>
            <a:ext cx="354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0.9805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Kappa: 0.9441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7" r="4631" b="3161"/>
          <a:stretch/>
        </p:blipFill>
        <p:spPr bwMode="auto">
          <a:xfrm>
            <a:off x="5367248" y="4299722"/>
            <a:ext cx="3458753" cy="2238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2B025-8E80-4665-99C4-A912310C1E98}"/>
              </a:ext>
            </a:extLst>
          </p:cNvPr>
          <p:cNvSpPr txBox="1"/>
          <p:nvPr/>
        </p:nvSpPr>
        <p:spPr>
          <a:xfrm>
            <a:off x="8932137" y="4757054"/>
            <a:ext cx="157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36842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1489-7EFC-4B16-89E6-52555D90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54"/>
            <a:ext cx="10515600" cy="1325563"/>
          </a:xfrm>
        </p:spPr>
        <p:txBody>
          <a:bodyPr/>
          <a:lstStyle/>
          <a:p>
            <a:r>
              <a:rPr lang="en-US" dirty="0"/>
              <a:t>Supervised Techniques- Gradient Boosted 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9F49-8DA8-46FD-8ABE-AA2DBF98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917"/>
            <a:ext cx="10515600" cy="4351338"/>
          </a:xfrm>
        </p:spPr>
        <p:txBody>
          <a:bodyPr/>
          <a:lstStyle/>
          <a:p>
            <a:pPr fontAlgn="base"/>
            <a:r>
              <a:rPr lang="en-US" sz="2000" dirty="0"/>
              <a:t>Hyperparameters include: </a:t>
            </a:r>
          </a:p>
          <a:p>
            <a:pPr lvl="1" fontAlgn="base"/>
            <a:r>
              <a:rPr lang="en-US" sz="2000" dirty="0"/>
              <a:t>Number of trees (Boosting iterations) =&gt; Number of trees = 800</a:t>
            </a:r>
          </a:p>
          <a:p>
            <a:pPr lvl="1" fontAlgn="base"/>
            <a:r>
              <a:rPr lang="en-US" sz="2000" dirty="0"/>
              <a:t>Interaction depth (Max tree depth) =&gt; Max tree depth = 5</a:t>
            </a:r>
          </a:p>
          <a:p>
            <a:pPr lvl="1" fontAlgn="base"/>
            <a:r>
              <a:rPr lang="en-US" sz="2000" dirty="0"/>
              <a:t>Minimum number of nodes in last level of a tree (</a:t>
            </a:r>
            <a:r>
              <a:rPr lang="en-US" sz="2000" dirty="0" err="1"/>
              <a:t>n.minobsinmode</a:t>
            </a:r>
            <a:r>
              <a:rPr lang="en-US" sz="2000" dirty="0"/>
              <a:t>) =&gt; </a:t>
            </a:r>
            <a:r>
              <a:rPr lang="en-US" sz="2000" dirty="0" err="1"/>
              <a:t>n.minobsinmode</a:t>
            </a:r>
            <a:r>
              <a:rPr lang="en-US" sz="2000" dirty="0"/>
              <a:t> =1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120C-30F7-4E1D-9849-F46FEE16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8CF15-3EFA-4095-A75B-50053FDF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r="3187" b="2247"/>
          <a:stretch/>
        </p:blipFill>
        <p:spPr bwMode="auto">
          <a:xfrm>
            <a:off x="277109" y="3129429"/>
            <a:ext cx="3865382" cy="3021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 flipH="1">
            <a:off x="2281896" y="3894183"/>
            <a:ext cx="103890" cy="1048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4401" y="344742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Accuracy: 0.984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Kappa: 0.9454</a:t>
            </a: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93" y="3129429"/>
            <a:ext cx="4120707" cy="337536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AB7FB29-EA7F-4F0C-9453-6A6938C9FD9F}"/>
              </a:ext>
            </a:extLst>
          </p:cNvPr>
          <p:cNvSpPr/>
          <p:nvPr/>
        </p:nvSpPr>
        <p:spPr>
          <a:xfrm>
            <a:off x="9497666" y="900240"/>
            <a:ext cx="2417225" cy="125626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FFA64-A4D2-4D1F-B02D-76CA76E5CA05}"/>
              </a:ext>
            </a:extLst>
          </p:cNvPr>
          <p:cNvSpPr txBox="1"/>
          <p:nvPr/>
        </p:nvSpPr>
        <p:spPr>
          <a:xfrm>
            <a:off x="9723290" y="1138522"/>
            <a:ext cx="2300548" cy="77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500"/>
              </a:spcBef>
            </a:pPr>
            <a:r>
              <a:rPr lang="en-US" sz="1500" b="1" dirty="0">
                <a:solidFill>
                  <a:schemeClr val="bg1"/>
                </a:solidFill>
              </a:rPr>
              <a:t>Features: MWD Data</a:t>
            </a:r>
          </a:p>
          <a:p>
            <a:pPr defTabSz="914400">
              <a:lnSpc>
                <a:spcPct val="90000"/>
              </a:lnSpc>
              <a:spcBef>
                <a:spcPts val="500"/>
              </a:spcBef>
            </a:pPr>
            <a:r>
              <a:rPr lang="en-US" sz="1500" b="1" dirty="0">
                <a:solidFill>
                  <a:schemeClr val="bg1"/>
                </a:solidFill>
              </a:rPr>
              <a:t>Target: Geomechanical Facies </a:t>
            </a:r>
          </a:p>
        </p:txBody>
      </p:sp>
    </p:spTree>
    <p:extLst>
      <p:ext uri="{BB962C8B-B14F-4D97-AF65-F5344CB8AC3E}">
        <p14:creationId xmlns:p14="http://schemas.microsoft.com/office/powerpoint/2010/main" val="15927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B3A-15AE-4C3F-BE38-BEBAD549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80" y="7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Supervised Techniques- Neural Networks 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32C2-0075-4124-8E6A-F7C9D1AB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389698"/>
            <a:ext cx="5092700" cy="1743075"/>
          </a:xfrm>
        </p:spPr>
        <p:txBody>
          <a:bodyPr/>
          <a:lstStyle/>
          <a:p>
            <a:r>
              <a:rPr lang="en-US" sz="2400" dirty="0"/>
              <a:t>Hyper-parameters include:</a:t>
            </a:r>
          </a:p>
          <a:p>
            <a:pPr lvl="1" fontAlgn="base"/>
            <a:r>
              <a:rPr lang="en-US" sz="2000" dirty="0"/>
              <a:t>Number of nodes in layer 1 = 20</a:t>
            </a:r>
          </a:p>
          <a:p>
            <a:pPr lvl="1" fontAlgn="base"/>
            <a:r>
              <a:rPr lang="en-US" sz="2000" dirty="0"/>
              <a:t>Number of nodes in layer 2 = 20</a:t>
            </a:r>
          </a:p>
          <a:p>
            <a:pPr lvl="1" fontAlgn="base"/>
            <a:r>
              <a:rPr lang="en-US" sz="2000" dirty="0"/>
              <a:t>Number of nodes in layer 3 = 20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3BE8-C98E-4673-918E-8876B287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1D48-A946-4BC6-AEB2-07864AA9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903" y="1270679"/>
            <a:ext cx="5153025" cy="3313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10280294" y="3187779"/>
            <a:ext cx="69850" cy="76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876708"/>
            <a:ext cx="4372655" cy="373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880" y="4702581"/>
            <a:ext cx="5743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 = 0.9828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Kappa = 0.9507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technique predicts most numbers of Facies #3 (moderately good zone for fracking)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018C8-7DBF-4E9C-A575-63A10E007177}"/>
              </a:ext>
            </a:extLst>
          </p:cNvPr>
          <p:cNvSpPr/>
          <p:nvPr/>
        </p:nvSpPr>
        <p:spPr>
          <a:xfrm>
            <a:off x="2962275" y="3620453"/>
            <a:ext cx="35242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C2BC0-D60B-4E2C-B176-052C4A77C32E}"/>
              </a:ext>
            </a:extLst>
          </p:cNvPr>
          <p:cNvSpPr/>
          <p:nvPr/>
        </p:nvSpPr>
        <p:spPr>
          <a:xfrm>
            <a:off x="10069957" y="196640"/>
            <a:ext cx="1961941" cy="127067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CB158-016F-4BF9-B084-68ABA1D25AAD}"/>
              </a:ext>
            </a:extLst>
          </p:cNvPr>
          <p:cNvSpPr txBox="1"/>
          <p:nvPr/>
        </p:nvSpPr>
        <p:spPr>
          <a:xfrm>
            <a:off x="10120192" y="458767"/>
            <a:ext cx="1911706" cy="78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500"/>
              </a:spcBef>
            </a:pPr>
            <a:r>
              <a:rPr lang="en-US" sz="1500" b="1" dirty="0">
                <a:solidFill>
                  <a:schemeClr val="bg1"/>
                </a:solidFill>
              </a:rPr>
              <a:t>Features: MWD Data</a:t>
            </a:r>
          </a:p>
          <a:p>
            <a:pPr defTabSz="914400">
              <a:lnSpc>
                <a:spcPct val="90000"/>
              </a:lnSpc>
              <a:spcBef>
                <a:spcPts val="500"/>
              </a:spcBef>
            </a:pPr>
            <a:r>
              <a:rPr lang="en-US" sz="1500" b="1" dirty="0">
                <a:solidFill>
                  <a:schemeClr val="bg1"/>
                </a:solidFill>
              </a:rPr>
              <a:t>Target: Geomechanical Facies </a:t>
            </a:r>
          </a:p>
        </p:txBody>
      </p:sp>
    </p:spTree>
    <p:extLst>
      <p:ext uri="{BB962C8B-B14F-4D97-AF65-F5344CB8AC3E}">
        <p14:creationId xmlns:p14="http://schemas.microsoft.com/office/powerpoint/2010/main" val="6424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F081-8E52-4BC0-AC9E-E30C6DB9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 Supervised Techniques Sum 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D4DBD2-B4EB-45D1-995D-A07D2677D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799561"/>
              </p:ext>
            </p:extLst>
          </p:nvPr>
        </p:nvGraphicFramePr>
        <p:xfrm>
          <a:off x="838200" y="1462088"/>
          <a:ext cx="5052645" cy="12479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16021">
                  <a:extLst>
                    <a:ext uri="{9D8B030D-6E8A-4147-A177-3AD203B41FA5}">
                      <a16:colId xmlns:a16="http://schemas.microsoft.com/office/drawing/2014/main" val="1178728091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3611576614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2402286966"/>
                    </a:ext>
                  </a:extLst>
                </a:gridCol>
                <a:gridCol w="1002291">
                  <a:extLst>
                    <a:ext uri="{9D8B030D-6E8A-4147-A177-3AD203B41FA5}">
                      <a16:colId xmlns:a16="http://schemas.microsoft.com/office/drawing/2014/main" val="2093857450"/>
                    </a:ext>
                  </a:extLst>
                </a:gridCol>
                <a:gridCol w="1002291">
                  <a:extLst>
                    <a:ext uri="{9D8B030D-6E8A-4147-A177-3AD203B41FA5}">
                      <a16:colId xmlns:a16="http://schemas.microsoft.com/office/drawing/2014/main" val="1976126632"/>
                    </a:ext>
                  </a:extLst>
                </a:gridCol>
              </a:tblGrid>
              <a:tr h="218533">
                <a:tc rowSpan="2"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FACIES/ CLUSTERS</a:t>
                      </a: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KNN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Predicted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49431"/>
                  </a:ext>
                </a:extLst>
              </a:tr>
              <a:tr h="23328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084346"/>
                  </a:ext>
                </a:extLst>
              </a:tr>
              <a:tr h="218533">
                <a:tc row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Actual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541065"/>
                  </a:ext>
                </a:extLst>
              </a:tr>
              <a:tr h="218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88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734892"/>
                  </a:ext>
                </a:extLst>
              </a:tr>
              <a:tr h="218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442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82722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BD6C-8826-48FB-B44F-9B66C134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8C32-DCBD-410C-9B65-E3DC627C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93B17A-4B50-450C-812D-DFBA329A9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1989"/>
              </p:ext>
            </p:extLst>
          </p:nvPr>
        </p:nvGraphicFramePr>
        <p:xfrm>
          <a:off x="838200" y="2976531"/>
          <a:ext cx="5052645" cy="124790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016021">
                  <a:extLst>
                    <a:ext uri="{9D8B030D-6E8A-4147-A177-3AD203B41FA5}">
                      <a16:colId xmlns:a16="http://schemas.microsoft.com/office/drawing/2014/main" val="3226873873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2667527021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1543812899"/>
                    </a:ext>
                  </a:extLst>
                </a:gridCol>
                <a:gridCol w="1002291">
                  <a:extLst>
                    <a:ext uri="{9D8B030D-6E8A-4147-A177-3AD203B41FA5}">
                      <a16:colId xmlns:a16="http://schemas.microsoft.com/office/drawing/2014/main" val="365675471"/>
                    </a:ext>
                  </a:extLst>
                </a:gridCol>
                <a:gridCol w="1002291">
                  <a:extLst>
                    <a:ext uri="{9D8B030D-6E8A-4147-A177-3AD203B41FA5}">
                      <a16:colId xmlns:a16="http://schemas.microsoft.com/office/drawing/2014/main" val="436970648"/>
                    </a:ext>
                  </a:extLst>
                </a:gridCol>
              </a:tblGrid>
              <a:tr h="214427">
                <a:tc rowSpan="2"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FACIES/ CLUSTERS</a:t>
                      </a: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GBM </a:t>
                      </a:r>
                      <a:r>
                        <a:rPr lang="en-US" sz="1500">
                          <a:effectLst/>
                        </a:rPr>
                        <a:t>Random Forest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Predicted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3242"/>
                  </a:ext>
                </a:extLst>
              </a:tr>
              <a:tr h="24971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0059833"/>
                  </a:ext>
                </a:extLst>
              </a:tr>
              <a:tr h="214427">
                <a:tc row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Actual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347812"/>
                  </a:ext>
                </a:extLst>
              </a:tr>
              <a:tr h="214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07369"/>
                  </a:ext>
                </a:extLst>
              </a:tr>
              <a:tr h="214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452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4782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347000-5C3B-4073-8D79-74076009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07912"/>
              </p:ext>
            </p:extLst>
          </p:nvPr>
        </p:nvGraphicFramePr>
        <p:xfrm>
          <a:off x="838198" y="4490976"/>
          <a:ext cx="5052647" cy="124790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15951">
                  <a:extLst>
                    <a:ext uri="{9D8B030D-6E8A-4147-A177-3AD203B41FA5}">
                      <a16:colId xmlns:a16="http://schemas.microsoft.com/office/drawing/2014/main" val="2723278120"/>
                    </a:ext>
                  </a:extLst>
                </a:gridCol>
                <a:gridCol w="1015951">
                  <a:extLst>
                    <a:ext uri="{9D8B030D-6E8A-4147-A177-3AD203B41FA5}">
                      <a16:colId xmlns:a16="http://schemas.microsoft.com/office/drawing/2014/main" val="192469375"/>
                    </a:ext>
                  </a:extLst>
                </a:gridCol>
                <a:gridCol w="1015951">
                  <a:extLst>
                    <a:ext uri="{9D8B030D-6E8A-4147-A177-3AD203B41FA5}">
                      <a16:colId xmlns:a16="http://schemas.microsoft.com/office/drawing/2014/main" val="644201430"/>
                    </a:ext>
                  </a:extLst>
                </a:gridCol>
                <a:gridCol w="1002397">
                  <a:extLst>
                    <a:ext uri="{9D8B030D-6E8A-4147-A177-3AD203B41FA5}">
                      <a16:colId xmlns:a16="http://schemas.microsoft.com/office/drawing/2014/main" val="1372763263"/>
                    </a:ext>
                  </a:extLst>
                </a:gridCol>
                <a:gridCol w="1002397">
                  <a:extLst>
                    <a:ext uri="{9D8B030D-6E8A-4147-A177-3AD203B41FA5}">
                      <a16:colId xmlns:a16="http://schemas.microsoft.com/office/drawing/2014/main" val="1183626003"/>
                    </a:ext>
                  </a:extLst>
                </a:gridCol>
              </a:tblGrid>
              <a:tr h="218533">
                <a:tc rowSpan="2"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FACIES/CLUSTERS</a:t>
                      </a: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MLP Neural Networks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Predicted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75761"/>
                  </a:ext>
                </a:extLst>
              </a:tr>
              <a:tr h="2332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676896"/>
                  </a:ext>
                </a:extLst>
              </a:tr>
              <a:tr h="218533">
                <a:tc rowSpan="3"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Actual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597719"/>
                  </a:ext>
                </a:extLst>
              </a:tr>
              <a:tr h="218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89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816149"/>
                  </a:ext>
                </a:extLst>
              </a:tr>
              <a:tr h="218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447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244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45796C-1650-41A3-AE1E-C2F1CD0EB320}"/>
              </a:ext>
            </a:extLst>
          </p:cNvPr>
          <p:cNvSpPr txBox="1"/>
          <p:nvPr/>
        </p:nvSpPr>
        <p:spPr>
          <a:xfrm>
            <a:off x="6392008" y="1753822"/>
            <a:ext cx="5052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methods give consistent accuracy of 0.98 and kappa of 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methods predict similar numbers of Facies 1 with 2037 datapoints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MLP Neural Networks predicts most numbers of Facies 2 and 3 with 89 and 447 datapoints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more data obtained from same/ different basin to generate full-field scale model </a:t>
            </a:r>
          </a:p>
        </p:txBody>
      </p:sp>
    </p:spTree>
    <p:extLst>
      <p:ext uri="{BB962C8B-B14F-4D97-AF65-F5344CB8AC3E}">
        <p14:creationId xmlns:p14="http://schemas.microsoft.com/office/powerpoint/2010/main" val="24731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BB44-1D56-4369-AC07-5E187C5A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5E65-082C-459B-AF6B-1D018F8F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60372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B161A7-B1D7-4E09-A6D5-8AD05672EF47}" type="datetime1">
              <a:rPr lang="en-US" smtClean="0"/>
              <a:pPr>
                <a:spcAft>
                  <a:spcPts val="600"/>
                </a:spcAft>
              </a:pPr>
              <a:t>12/16/2019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1439-8C7B-4A6C-9905-6C6BD5E9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440679" cy="3462228"/>
          </a:xfrm>
        </p:spPr>
        <p:txBody>
          <a:bodyPr>
            <a:normAutofit/>
          </a:bodyPr>
          <a:lstStyle/>
          <a:p>
            <a:r>
              <a:rPr lang="en-US" sz="2000" dirty="0"/>
              <a:t>Introduction to the Problem</a:t>
            </a:r>
          </a:p>
          <a:p>
            <a:r>
              <a:rPr lang="en-US" sz="2000" dirty="0"/>
              <a:t>Data Description </a:t>
            </a:r>
          </a:p>
          <a:p>
            <a:r>
              <a:rPr lang="en-US" sz="2000" dirty="0"/>
              <a:t>Data Understanding</a:t>
            </a:r>
          </a:p>
          <a:p>
            <a:r>
              <a:rPr lang="en-US" sz="2000" dirty="0"/>
              <a:t>Modeling Approach</a:t>
            </a:r>
          </a:p>
          <a:p>
            <a:r>
              <a:rPr lang="en-US" sz="2000" dirty="0"/>
              <a:t>Results and Discussions</a:t>
            </a:r>
          </a:p>
          <a:p>
            <a:r>
              <a:rPr lang="en-US" sz="20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DCF97-4A6E-4C2C-9487-EC70C4D9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A3080F-3896-4D0A-A870-A79282A6196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AB421-D78F-4BC5-B123-45A7A087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 r="2484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310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8E3A-E2FE-4891-88D8-9710385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1E95-5F20-432F-8D86-9CC8A336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733"/>
            <a:ext cx="1063794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Feature engineering, Exploratory Data Analysis and Missingness Handling, offer insights to the combined set of more than 263000 records</a:t>
            </a:r>
          </a:p>
          <a:p>
            <a:r>
              <a:rPr lang="en-US" dirty="0"/>
              <a:t>The unsupervised and supervised techniques demonstrate the great promise. </a:t>
            </a:r>
          </a:p>
          <a:p>
            <a:pPr lvl="1"/>
            <a:r>
              <a:rPr lang="en-US" dirty="0"/>
              <a:t>Unsupervised methods allow the predictions of 3 facies</a:t>
            </a:r>
          </a:p>
          <a:p>
            <a:pPr lvl="1"/>
            <a:r>
              <a:rPr lang="en-US" dirty="0"/>
              <a:t>KNN gives 98% accuracy in cluster prediction on test dataset</a:t>
            </a:r>
          </a:p>
          <a:p>
            <a:pPr lvl="1"/>
            <a:r>
              <a:rPr lang="en-US" dirty="0"/>
              <a:t>Gradient Boosting gives 98% accuracy in cluster prediction on test dataset</a:t>
            </a:r>
          </a:p>
          <a:p>
            <a:pPr lvl="1"/>
            <a:r>
              <a:rPr lang="en-US" dirty="0"/>
              <a:t>Neural Networks gives 98% accuracy in cluster prediction on test dataset, forecasts the most numbers of moderate-good facies for fracking</a:t>
            </a:r>
            <a:endParaRPr lang="en-US" b="1" dirty="0"/>
          </a:p>
          <a:p>
            <a:r>
              <a:rPr lang="en-US" dirty="0"/>
              <a:t>The application to drilling automation and advisory systems to prevent out-of-zone drilling, minimize rig-time and equipment and allow cost saving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B3E6-A739-41E1-B4F4-B47C28C8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1EFC-E7A9-4406-AD4E-3C6EBEA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9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09B9-A664-40AA-8C6D-41E6E9E1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E59A-E857-46A3-8CA6-27CB58EC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0C6E8-9C3B-4405-93BE-2E881BD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387-3852-4FFF-B556-CF7A776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2CD3-A5FF-4B6D-9657-F030F8DC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Marcellus Shale Energy and Environment Laboratory. </a:t>
            </a:r>
            <a:r>
              <a:rPr lang="en-US" u="sng" dirty="0">
                <a:hlinkClick r:id="rId2"/>
              </a:rPr>
              <a:t>http://mseel.org/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0410-7A58-4E99-B3B1-1F920DB3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61A7-B1D7-4E09-A6D5-8AD05672EF4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7496-D09A-46C3-8174-EB7AAF12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D25E-0666-4A73-AAC8-7DBA67E5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6" y="250862"/>
            <a:ext cx="9873284" cy="1054063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79369-2C22-41C9-8E2E-8125F08C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0CA9-85A4-48D3-9706-52CE06DBB8A0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90B9-D806-4E7F-8CB6-CEEC89A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C074C7-EA92-4433-B74F-3D1AB8335AB2}"/>
              </a:ext>
            </a:extLst>
          </p:cNvPr>
          <p:cNvGrpSpPr/>
          <p:nvPr/>
        </p:nvGrpSpPr>
        <p:grpSpPr>
          <a:xfrm>
            <a:off x="2605608" y="1638300"/>
            <a:ext cx="6980784" cy="3935142"/>
            <a:chOff x="2172791" y="1617933"/>
            <a:chExt cx="6980784" cy="39351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8E85C7-3157-439A-A410-C6DAA1E4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791" y="1617933"/>
              <a:ext cx="6980784" cy="3935142"/>
            </a:xfrm>
            <a:prstGeom prst="rect">
              <a:avLst/>
            </a:prstGeom>
          </p:spPr>
        </p:pic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60363083-51BE-4E58-B03A-A04E34C76E60}"/>
                </a:ext>
              </a:extLst>
            </p:cNvPr>
            <p:cNvSpPr txBox="1"/>
            <p:nvPr/>
          </p:nvSpPr>
          <p:spPr>
            <a:xfrm>
              <a:off x="3065752" y="2888197"/>
              <a:ext cx="1459922" cy="54344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2. high brittleness,</a:t>
              </a:r>
              <a:r>
                <a:rPr lang="en-US" sz="1100" baseline="0" dirty="0"/>
                <a:t> low </a:t>
              </a:r>
              <a:r>
                <a:rPr lang="en-US" sz="1100" baseline="0" dirty="0" err="1"/>
                <a:t>frackability</a:t>
              </a:r>
              <a:endParaRPr lang="en-US" sz="1100" baseline="0" dirty="0"/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9E819E62-985D-4D21-9D1C-B4F994C5C078}"/>
                </a:ext>
              </a:extLst>
            </p:cNvPr>
            <p:cNvSpPr txBox="1"/>
            <p:nvPr/>
          </p:nvSpPr>
          <p:spPr>
            <a:xfrm>
              <a:off x="5776326" y="2569493"/>
              <a:ext cx="1715674" cy="7379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3. </a:t>
              </a:r>
              <a:r>
                <a:rPr lang="en-US" dirty="0"/>
                <a:t>moderate</a:t>
              </a:r>
              <a:r>
                <a:rPr lang="en-US" sz="1100" dirty="0"/>
                <a:t> brittleness and ductile,</a:t>
              </a:r>
              <a:r>
                <a:rPr lang="en-US" sz="1100" baseline="0" dirty="0"/>
                <a:t> moderate </a:t>
              </a:r>
              <a:r>
                <a:rPr lang="en-US" sz="1100" baseline="0" dirty="0" err="1"/>
                <a:t>frackability</a:t>
              </a:r>
              <a:endParaRPr lang="en-US" sz="1100" baseline="0" dirty="0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347A1F1F-9A44-4F85-87C9-AB6A56698002}"/>
                </a:ext>
              </a:extLst>
            </p:cNvPr>
            <p:cNvSpPr txBox="1"/>
            <p:nvPr/>
          </p:nvSpPr>
          <p:spPr>
            <a:xfrm>
              <a:off x="2982106" y="4002284"/>
              <a:ext cx="1779612" cy="54344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1. </a:t>
              </a:r>
              <a:r>
                <a:rPr lang="en-US" dirty="0"/>
                <a:t>low</a:t>
              </a:r>
              <a:r>
                <a:rPr lang="en-US" sz="1100" dirty="0"/>
                <a:t> brittleness and high ductile,</a:t>
              </a:r>
              <a:r>
                <a:rPr lang="en-US" sz="1100" baseline="0" dirty="0"/>
                <a:t> high </a:t>
              </a:r>
              <a:r>
                <a:rPr lang="en-US" sz="1100" baseline="0" dirty="0" err="1"/>
                <a:t>frackability</a:t>
              </a:r>
              <a:endParaRPr lang="en-US" sz="11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09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5EE621-5401-46AB-A8DF-D057860A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22" y="525743"/>
            <a:ext cx="8552975" cy="570806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C0E30-3B6F-45E4-BB7C-527E5A41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32D-2B86-4EDF-8746-20E35E5A5743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8C631-A3A8-4CE9-8B35-EC369F9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80A-DF19-4001-88FA-0D74AA56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E70229F-927C-4CA3-89F1-9F90C054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085" y="364378"/>
            <a:ext cx="9203463" cy="61448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C1BF5-40A5-4C7B-9BCA-D5928D4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F9-2855-4490-BE16-DBA56624F6BB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75EF9-BCB9-4FC8-B33B-645D03AF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08DE-1897-4790-8107-793C163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Dataset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51FBC-273E-4E07-83EC-983CB99C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19" y="1993404"/>
            <a:ext cx="7483425" cy="43513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FC2F-745D-40DC-B17C-EF8F769E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9342-B49F-4A60-BAF7-AD46B4788174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7619-AEE7-4DA4-AE33-B137E5CA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5100-4919-4429-B3E3-A7D866AA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96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A4CBF-3D9E-47F1-AF86-4CECC58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57D-E0FF-4B46-9598-5BAFBCED0B20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124C-2D11-4FE4-9DC3-5181D8BE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7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771DB2-529A-437B-B24C-9EDE007C39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61D297F-D601-47C6-AB89-59FC88974141}"/>
              </a:ext>
            </a:extLst>
          </p:cNvPr>
          <p:cNvSpPr/>
          <p:nvPr/>
        </p:nvSpPr>
        <p:spPr>
          <a:xfrm>
            <a:off x="3605527" y="2281589"/>
            <a:ext cx="7397823" cy="146163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8C4CED-9849-471A-BC67-ED204C703582}"/>
              </a:ext>
            </a:extLst>
          </p:cNvPr>
          <p:cNvSpPr txBox="1"/>
          <p:nvPr/>
        </p:nvSpPr>
        <p:spPr>
          <a:xfrm>
            <a:off x="3762532" y="2287188"/>
            <a:ext cx="693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</a:t>
            </a:r>
            <a:r>
              <a:rPr lang="en-US" sz="2400" b="1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Brittleness/Frackability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Clusters on DT, GR and RHOB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K-means and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SOM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solidFill>
                  <a:prstClr val="white"/>
                </a:solidFill>
                <a:latin typeface="Calibri" panose="020F0502020204030204"/>
              </a:rPr>
              <a:t>Identify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</a:rPr>
              <a:t>Brittleness/Frackability  significance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F76BB43-5791-498E-A8D9-457CAAB9102C}"/>
              </a:ext>
            </a:extLst>
          </p:cNvPr>
          <p:cNvSpPr/>
          <p:nvPr/>
        </p:nvSpPr>
        <p:spPr>
          <a:xfrm>
            <a:off x="3581401" y="248680"/>
            <a:ext cx="7412810" cy="171471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C1B8B3-72BA-4BAC-9493-E47C06FA2490}"/>
              </a:ext>
            </a:extLst>
          </p:cNvPr>
          <p:cNvSpPr txBox="1"/>
          <p:nvPr/>
        </p:nvSpPr>
        <p:spPr>
          <a:xfrm>
            <a:off x="3710505" y="280614"/>
            <a:ext cx="69335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</a:rPr>
              <a:t>Log Data – Sonic (DTCO), Gamma Ray (GR), 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Young Modulus (YME), Poisson ratio (PR),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</a:rPr>
              <a:t>MWD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Exploratory</a:t>
            </a:r>
            <a:r>
              <a:rPr kumimoji="0" lang="en-US" sz="19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Data Analysis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dirty="0">
                <a:solidFill>
                  <a:prstClr val="white"/>
                </a:solidFill>
                <a:latin typeface="Calibri" panose="020F0502020204030204"/>
              </a:rPr>
              <a:t>Missingness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Feature Engineering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CA8868-4665-490B-BB07-4EDE8B2FF940}"/>
              </a:ext>
            </a:extLst>
          </p:cNvPr>
          <p:cNvGrpSpPr/>
          <p:nvPr/>
        </p:nvGrpSpPr>
        <p:grpSpPr>
          <a:xfrm>
            <a:off x="9890810" y="1518414"/>
            <a:ext cx="1100002" cy="1100002"/>
            <a:chOff x="6544307" y="1211676"/>
            <a:chExt cx="1100002" cy="1100002"/>
          </a:xfrm>
        </p:grpSpPr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BB0CFA9D-74BE-4F99-8DD4-728A4D7B843E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Arrow: Down 4">
              <a:extLst>
                <a:ext uri="{FF2B5EF4-FFF2-40B4-BE49-F238E27FC236}">
                  <a16:creationId xmlns:a16="http://schemas.microsoft.com/office/drawing/2014/main" id="{71E9F6FF-7D45-4D03-98C9-C9E2B6422CAF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4271CE7-172D-441A-A443-48A3D0A01A7D}"/>
              </a:ext>
            </a:extLst>
          </p:cNvPr>
          <p:cNvSpPr/>
          <p:nvPr/>
        </p:nvSpPr>
        <p:spPr>
          <a:xfrm>
            <a:off x="614648" y="5665508"/>
            <a:ext cx="7397823" cy="11178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935A35-B5E4-4A7B-B414-90173F9C5600}"/>
              </a:ext>
            </a:extLst>
          </p:cNvPr>
          <p:cNvSpPr txBox="1"/>
          <p:nvPr/>
        </p:nvSpPr>
        <p:spPr>
          <a:xfrm>
            <a:off x="846779" y="5902240"/>
            <a:ext cx="6933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Petrophysical Significance of Lithology clusters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cluster properties using core data (3 wells)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CECFD8-D658-429F-BDFB-10EA2EBBFD3A}"/>
              </a:ext>
            </a:extLst>
          </p:cNvPr>
          <p:cNvSpPr/>
          <p:nvPr/>
        </p:nvSpPr>
        <p:spPr>
          <a:xfrm>
            <a:off x="3596388" y="4026458"/>
            <a:ext cx="7397823" cy="142857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82CC9E-BC79-4649-9B1C-826AFFA4150B}"/>
              </a:ext>
            </a:extLst>
          </p:cNvPr>
          <p:cNvSpPr txBox="1"/>
          <p:nvPr/>
        </p:nvSpPr>
        <p:spPr>
          <a:xfrm>
            <a:off x="3762532" y="4154098"/>
            <a:ext cx="693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Brittleness/Frackability clusters using MWD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split data into Train/ Test sets,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Centering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Scaling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KNN,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Gradient Boosting, Random Forest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43586D8-6998-4B04-B3AC-5709138742D5}"/>
              </a:ext>
            </a:extLst>
          </p:cNvPr>
          <p:cNvGrpSpPr/>
          <p:nvPr/>
        </p:nvGrpSpPr>
        <p:grpSpPr>
          <a:xfrm>
            <a:off x="369176" y="4971702"/>
            <a:ext cx="1100002" cy="1100002"/>
            <a:chOff x="6544307" y="1211676"/>
            <a:chExt cx="1100002" cy="1100002"/>
          </a:xfrm>
        </p:grpSpPr>
        <p:sp>
          <p:nvSpPr>
            <p:cNvPr id="117" name="Arrow: Down 116">
              <a:extLst>
                <a:ext uri="{FF2B5EF4-FFF2-40B4-BE49-F238E27FC236}">
                  <a16:creationId xmlns:a16="http://schemas.microsoft.com/office/drawing/2014/main" id="{1A52F0A1-7186-4F5F-8351-69067391AF61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Arrow: Down 4">
              <a:extLst>
                <a:ext uri="{FF2B5EF4-FFF2-40B4-BE49-F238E27FC236}">
                  <a16:creationId xmlns:a16="http://schemas.microsoft.com/office/drawing/2014/main" id="{A55BB01D-E7DA-4DC1-B1BD-27A27502B3E2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68C910-B3AB-4C44-A7B6-4F951B1876CF}"/>
              </a:ext>
            </a:extLst>
          </p:cNvPr>
          <p:cNvGrpSpPr/>
          <p:nvPr/>
        </p:nvGrpSpPr>
        <p:grpSpPr>
          <a:xfrm>
            <a:off x="9903348" y="3236499"/>
            <a:ext cx="1100002" cy="1100002"/>
            <a:chOff x="6544307" y="1211676"/>
            <a:chExt cx="1100002" cy="1100002"/>
          </a:xfrm>
        </p:grpSpPr>
        <p:sp>
          <p:nvSpPr>
            <p:cNvPr id="112" name="Arrow: Down 111">
              <a:extLst>
                <a:ext uri="{FF2B5EF4-FFF2-40B4-BE49-F238E27FC236}">
                  <a16:creationId xmlns:a16="http://schemas.microsoft.com/office/drawing/2014/main" id="{2044CA1F-3437-4A85-822D-FBFBB40BFDC1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Arrow: Down 4">
              <a:extLst>
                <a:ext uri="{FF2B5EF4-FFF2-40B4-BE49-F238E27FC236}">
                  <a16:creationId xmlns:a16="http://schemas.microsoft.com/office/drawing/2014/main" id="{85CCF793-7D53-42CD-A240-EF675707FAE8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3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 animBg="1"/>
      <p:bldP spid="105" grpId="0"/>
      <p:bldP spid="109" grpId="0" animBg="1"/>
      <p:bldP spid="110" grpId="0"/>
      <p:bldP spid="114" grpId="0" animBg="1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C2CB7-18DA-47A1-BFAA-8A9D378EF7D1}"/>
              </a:ext>
            </a:extLst>
          </p:cNvPr>
          <p:cNvSpPr txBox="1">
            <a:spLocks/>
          </p:cNvSpPr>
          <p:nvPr/>
        </p:nvSpPr>
        <p:spPr>
          <a:xfrm>
            <a:off x="43226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the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4D7DC-6004-46C3-B28E-F7DC3F8669B0}"/>
              </a:ext>
            </a:extLst>
          </p:cNvPr>
          <p:cNvSpPr txBox="1">
            <a:spLocks/>
          </p:cNvSpPr>
          <p:nvPr/>
        </p:nvSpPr>
        <p:spPr>
          <a:xfrm>
            <a:off x="356305" y="1510046"/>
            <a:ext cx="5295942" cy="484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More than 14000 horizontal wells fracked in targeted shale plays</a:t>
            </a:r>
          </a:p>
          <a:p>
            <a:pPr algn="just"/>
            <a:r>
              <a:rPr lang="en-US" dirty="0"/>
              <a:t>However, a few shale plays have multiple target zone.</a:t>
            </a:r>
          </a:p>
          <a:p>
            <a:pPr algn="just"/>
            <a:r>
              <a:rPr lang="en-US" dirty="0"/>
              <a:t>Real-time logging applications: remain in-zone or steer towards a target</a:t>
            </a:r>
          </a:p>
          <a:p>
            <a:pPr algn="just"/>
            <a:r>
              <a:rPr lang="en-US" dirty="0"/>
              <a:t>Knowledge of petrophysical/ rock </a:t>
            </a:r>
            <a:r>
              <a:rPr lang="en-US" dirty="0" err="1"/>
              <a:t>geomechanical</a:t>
            </a:r>
            <a:r>
              <a:rPr lang="en-US" dirty="0"/>
              <a:t> properties surrounding drilling bit</a:t>
            </a:r>
          </a:p>
          <a:p>
            <a:pPr algn="just"/>
            <a:r>
              <a:rPr lang="en-US" dirty="0"/>
              <a:t>Conventional logging (LWD) -&gt; information with considerable addition costs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8BF1B-E9FD-4CD7-AB1C-2CA99978589B}"/>
              </a:ext>
            </a:extLst>
          </p:cNvPr>
          <p:cNvSpPr txBox="1">
            <a:spLocks/>
          </p:cNvSpPr>
          <p:nvPr/>
        </p:nvSpPr>
        <p:spPr>
          <a:xfrm>
            <a:off x="7598970" y="808893"/>
            <a:ext cx="4160770" cy="11265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Can we use Drilling measurements (MWD data) to interpret “fracking” ability from rock?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37224E6-7D21-4D7B-B926-0FA62CC9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3330-61AF-48AA-B1FE-AD5C4D1136F7}" type="datetime1">
              <a:rPr lang="en-US" smtClean="0"/>
              <a:t>12/16/2019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9AA7AB6-7D9A-459B-A8A5-B873BF39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1DB2-529A-437B-B24C-9EDE007C392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4F030-206E-404B-9F1C-A5E1DEB4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83" y="1690688"/>
            <a:ext cx="1144833" cy="19451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FE98F71-25E0-419B-B7FE-BB850741AC16}"/>
              </a:ext>
            </a:extLst>
          </p:cNvPr>
          <p:cNvSpPr/>
          <p:nvPr/>
        </p:nvSpPr>
        <p:spPr>
          <a:xfrm>
            <a:off x="5865168" y="3802763"/>
            <a:ext cx="1617113" cy="56147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193BAA-0CA1-42CB-8616-732CC43404DF}"/>
              </a:ext>
            </a:extLst>
          </p:cNvPr>
          <p:cNvSpPr/>
          <p:nvPr/>
        </p:nvSpPr>
        <p:spPr>
          <a:xfrm>
            <a:off x="7642769" y="4661620"/>
            <a:ext cx="3711031" cy="194270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D495D-39BC-4B0F-9C34-50ECA3FC5BF5}"/>
              </a:ext>
            </a:extLst>
          </p:cNvPr>
          <p:cNvSpPr txBox="1"/>
          <p:nvPr/>
        </p:nvSpPr>
        <p:spPr>
          <a:xfrm>
            <a:off x="8486196" y="4909598"/>
            <a:ext cx="2461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Techniques to predict </a:t>
            </a:r>
            <a:r>
              <a:rPr lang="en-US" b="1" dirty="0" err="1">
                <a:solidFill>
                  <a:schemeClr val="bg1"/>
                </a:solidFill>
              </a:rPr>
              <a:t>geomechanical</a:t>
            </a:r>
            <a:r>
              <a:rPr lang="en-US" b="1" dirty="0">
                <a:solidFill>
                  <a:schemeClr val="bg1"/>
                </a:solidFill>
              </a:rPr>
              <a:t> properties by using MWD data </a:t>
            </a:r>
          </a:p>
        </p:txBody>
      </p:sp>
      <p:pic>
        <p:nvPicPr>
          <p:cNvPr id="2050" name="Picture 2" descr="Image result for fracking">
            <a:extLst>
              <a:ext uri="{FF2B5EF4-FFF2-40B4-BE49-F238E27FC236}">
                <a16:creationId xmlns:a16="http://schemas.microsoft.com/office/drawing/2014/main" id="{65B6D8D2-6C8E-408B-8EC2-3FE2208F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02" y="2043255"/>
            <a:ext cx="3849565" cy="25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5180-DDC5-4EC3-91E9-DF3854DB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897"/>
            <a:ext cx="10515600" cy="1325563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40D3-83EE-46A1-911A-A4B2BF92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74" y="2082916"/>
            <a:ext cx="10220935" cy="25738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released by Marcellus Shale Energy and Environment Laboratory and taken from Marcellus Shale Fields, West Virginia</a:t>
            </a:r>
          </a:p>
          <a:p>
            <a:endParaRPr lang="en-US" dirty="0"/>
          </a:p>
          <a:p>
            <a:r>
              <a:rPr lang="en-US" dirty="0"/>
              <a:t>LWD and MWD logs from horizontal wells</a:t>
            </a:r>
          </a:p>
          <a:p>
            <a:pPr lvl="1"/>
            <a:r>
              <a:rPr lang="en-US" dirty="0"/>
              <a:t>LWD Log: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Gamma Ray (GR), Young’s Modulus (YME), Poisson’s ratio (PR), Rock Density log (RHOB), Neutron Porosity (NPHI), Sonic slowness (DTCO)</a:t>
            </a:r>
            <a:endParaRPr lang="en-US" dirty="0"/>
          </a:p>
          <a:p>
            <a:pPr lvl="1"/>
            <a:r>
              <a:rPr lang="en-US" dirty="0"/>
              <a:t>MWD Log: contains 26 attributes - surface rotations per minute (RPM), weight on bit (WOB), Torque, rate of penetration (ROP), Downhole Pressure, Mud Pump Flow Rate, Mechanic Specific Energy , etc.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DD9A-7301-4623-B508-00A0A20A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8A9-28A4-4976-A7D2-CA676455EC74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F085-A4FD-4EF8-8B15-CA7E4C7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6EB41-17C2-46CD-88C7-2D464DE2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84" y="421061"/>
            <a:ext cx="6815579" cy="1363792"/>
          </a:xfrm>
          <a:prstGeom prst="rect">
            <a:avLst/>
          </a:prstGeom>
        </p:spPr>
      </p:pic>
      <p:pic>
        <p:nvPicPr>
          <p:cNvPr id="4098" name="Picture 2" descr="Image result for marcellus shale">
            <a:extLst>
              <a:ext uri="{FF2B5EF4-FFF2-40B4-BE49-F238E27FC236}">
                <a16:creationId xmlns:a16="http://schemas.microsoft.com/office/drawing/2014/main" id="{7ADDC649-ACE2-4445-84C2-803F2EEF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2" y="4502192"/>
            <a:ext cx="3278885" cy="2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6C3A2-EF07-4D58-B6C0-5836DADEE401}"/>
              </a:ext>
            </a:extLst>
          </p:cNvPr>
          <p:cNvSpPr txBox="1"/>
          <p:nvPr/>
        </p:nvSpPr>
        <p:spPr>
          <a:xfrm>
            <a:off x="8202334" y="6061077"/>
            <a:ext cx="30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(Marcellus Shale Fields) </a:t>
            </a:r>
          </a:p>
        </p:txBody>
      </p:sp>
    </p:spTree>
    <p:extLst>
      <p:ext uri="{BB962C8B-B14F-4D97-AF65-F5344CB8AC3E}">
        <p14:creationId xmlns:p14="http://schemas.microsoft.com/office/powerpoint/2010/main" val="55453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5100-4919-4429-B3E3-A7D866AA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9" y="2188207"/>
            <a:ext cx="2684159" cy="2095396"/>
          </a:xfrm>
        </p:spPr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Schematic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A4CBF-3D9E-47F1-AF86-4CECC58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57D-E0FF-4B46-9598-5BAFBCED0B20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124C-2D11-4FE4-9DC3-5181D8BE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7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771DB2-529A-437B-B24C-9EDE007C39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61D297F-D601-47C6-AB89-59FC88974141}"/>
              </a:ext>
            </a:extLst>
          </p:cNvPr>
          <p:cNvSpPr/>
          <p:nvPr/>
        </p:nvSpPr>
        <p:spPr>
          <a:xfrm>
            <a:off x="3655742" y="2683422"/>
            <a:ext cx="7397823" cy="169604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8C4CED-9849-471A-BC67-ED204C703582}"/>
              </a:ext>
            </a:extLst>
          </p:cNvPr>
          <p:cNvSpPr txBox="1"/>
          <p:nvPr/>
        </p:nvSpPr>
        <p:spPr>
          <a:xfrm>
            <a:off x="3812747" y="2827571"/>
            <a:ext cx="6363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</a:t>
            </a:r>
            <a:r>
              <a:rPr lang="en-US" sz="2400" b="1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Brittleness/Frackability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Clusters on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YME, PR, Brittleness Index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K-means and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SOM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solidFill>
                  <a:prstClr val="white"/>
                </a:solidFill>
                <a:latin typeface="Calibri" panose="020F0502020204030204"/>
              </a:rPr>
              <a:t>Identify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</a:rPr>
              <a:t>Brittleness/Frackability  significance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F76BB43-5791-498E-A8D9-457CAAB9102C}"/>
              </a:ext>
            </a:extLst>
          </p:cNvPr>
          <p:cNvSpPr/>
          <p:nvPr/>
        </p:nvSpPr>
        <p:spPr>
          <a:xfrm>
            <a:off x="3640755" y="656017"/>
            <a:ext cx="7412810" cy="171471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C1B8B3-72BA-4BAC-9493-E47C06FA2490}"/>
              </a:ext>
            </a:extLst>
          </p:cNvPr>
          <p:cNvSpPr txBox="1"/>
          <p:nvPr/>
        </p:nvSpPr>
        <p:spPr>
          <a:xfrm>
            <a:off x="3769859" y="674096"/>
            <a:ext cx="69335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</a:rPr>
              <a:t>Log Data – Sonic (DTCO), Gamma Ray (GR), 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Young Modulus (YME), Poisson ratio (PR),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</a:rPr>
              <a:t>MWD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Exploratory</a:t>
            </a:r>
            <a:r>
              <a:rPr kumimoji="0" lang="en-US" sz="19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Data Analysis (EDA)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900" dirty="0">
                <a:solidFill>
                  <a:prstClr val="white"/>
                </a:solidFill>
                <a:latin typeface="Calibri" panose="020F0502020204030204"/>
              </a:rPr>
              <a:t>Missingness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Feature Engineering – Brittleness Index variable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CA8868-4665-490B-BB07-4EDE8B2FF940}"/>
              </a:ext>
            </a:extLst>
          </p:cNvPr>
          <p:cNvGrpSpPr/>
          <p:nvPr/>
        </p:nvGrpSpPr>
        <p:grpSpPr>
          <a:xfrm>
            <a:off x="9953563" y="2067723"/>
            <a:ext cx="1100002" cy="1100002"/>
            <a:chOff x="6544307" y="1211676"/>
            <a:chExt cx="1100002" cy="1100002"/>
          </a:xfrm>
        </p:grpSpPr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BB0CFA9D-74BE-4F99-8DD4-728A4D7B843E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Arrow: Down 4">
              <a:extLst>
                <a:ext uri="{FF2B5EF4-FFF2-40B4-BE49-F238E27FC236}">
                  <a16:creationId xmlns:a16="http://schemas.microsoft.com/office/drawing/2014/main" id="{71E9F6FF-7D45-4D03-98C9-C9E2B6422CAF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CECFD8-D658-429F-BDFB-10EA2EBBFD3A}"/>
              </a:ext>
            </a:extLst>
          </p:cNvPr>
          <p:cNvSpPr/>
          <p:nvPr/>
        </p:nvSpPr>
        <p:spPr>
          <a:xfrm>
            <a:off x="3659141" y="4653988"/>
            <a:ext cx="7397823" cy="180365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82CC9E-BC79-4649-9B1C-826AFFA4150B}"/>
              </a:ext>
            </a:extLst>
          </p:cNvPr>
          <p:cNvSpPr txBox="1"/>
          <p:nvPr/>
        </p:nvSpPr>
        <p:spPr>
          <a:xfrm>
            <a:off x="3769859" y="4651717"/>
            <a:ext cx="7397824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Brittleness/Frackability clusters using MWD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split data into Train/ Test sets (65-35%),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Centering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Scaling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Nearest Neighbors 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Gradient Boosted Random Forest, Multi Layer Perceptron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68C910-B3AB-4C44-A7B6-4F951B1876CF}"/>
              </a:ext>
            </a:extLst>
          </p:cNvPr>
          <p:cNvGrpSpPr/>
          <p:nvPr/>
        </p:nvGrpSpPr>
        <p:grpSpPr>
          <a:xfrm>
            <a:off x="10009552" y="3864184"/>
            <a:ext cx="1100002" cy="1100002"/>
            <a:chOff x="6544307" y="1211676"/>
            <a:chExt cx="1100002" cy="1100002"/>
          </a:xfrm>
        </p:grpSpPr>
        <p:sp>
          <p:nvSpPr>
            <p:cNvPr id="112" name="Arrow: Down 111">
              <a:extLst>
                <a:ext uri="{FF2B5EF4-FFF2-40B4-BE49-F238E27FC236}">
                  <a16:creationId xmlns:a16="http://schemas.microsoft.com/office/drawing/2014/main" id="{2044CA1F-3437-4A85-822D-FBFBB40BFDC1}"/>
                </a:ext>
              </a:extLst>
            </p:cNvPr>
            <p:cNvSpPr/>
            <p:nvPr/>
          </p:nvSpPr>
          <p:spPr>
            <a:xfrm>
              <a:off x="6544307" y="1211676"/>
              <a:ext cx="1100002" cy="110000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Arrow: Down 4">
              <a:extLst>
                <a:ext uri="{FF2B5EF4-FFF2-40B4-BE49-F238E27FC236}">
                  <a16:creationId xmlns:a16="http://schemas.microsoft.com/office/drawing/2014/main" id="{85CCF793-7D53-42CD-A240-EF675707FAE8}"/>
                </a:ext>
              </a:extLst>
            </p:cNvPr>
            <p:cNvSpPr txBox="1"/>
            <p:nvPr/>
          </p:nvSpPr>
          <p:spPr>
            <a:xfrm>
              <a:off x="6791807" y="1211676"/>
              <a:ext cx="605002" cy="827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21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A2EB-DC81-4C52-9AB2-0C4CCE35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62" y="89339"/>
            <a:ext cx="11387921" cy="116158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EDA- Data Visualization for Drilling Data (Histogram)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9704-DDE2-48B7-834F-C01BA272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A3E0-4344-4A16-B960-CFE49A2743B1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88D02-8EF3-444B-8769-19D31E4C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293C6-897C-4BA6-91F3-35BADE28887A}"/>
              </a:ext>
            </a:extLst>
          </p:cNvPr>
          <p:cNvSpPr txBox="1"/>
          <p:nvPr/>
        </p:nvSpPr>
        <p:spPr>
          <a:xfrm>
            <a:off x="6732373" y="2222156"/>
            <a:ext cx="4164226" cy="3211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830DF7-59AA-4D3D-9FAD-CDC05F53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0927"/>
            <a:ext cx="6000888" cy="4114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24D66F-DDD3-4270-9B74-B1C76800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2" y="1250927"/>
            <a:ext cx="5748307" cy="4114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3983-7805-44A5-870A-901B114AC8E3}"/>
              </a:ext>
            </a:extLst>
          </p:cNvPr>
          <p:cNvSpPr txBox="1"/>
          <p:nvPr/>
        </p:nvSpPr>
        <p:spPr>
          <a:xfrm>
            <a:off x="1510018" y="5360687"/>
            <a:ext cx="967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mud Volume is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of Penetration, Hook Load, Standpipe Pressure, Rotary Torque, Weight on Bit, On Bottom Hours, and PVT Total Mud Gain/Loss, Gamma at Bit show the highly left/ right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distributions of Rotary RPM, Pump Total Strokes rate, Motor RPM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9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22A2-043E-4CF7-9AF8-68D59AA5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26" y="367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EDA- Data Visualization for Drilling Data (Boxplots)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18A27-FAB0-4092-A470-E93F7F8BA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36" y="1958275"/>
            <a:ext cx="5817464" cy="34702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02AA4-9FF6-46BB-AD7F-EFB4FEC2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5951-9CA8-41C0-A4FD-ADBCB28EBA55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CE22-A7C7-4932-8081-A4D83999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808F5-B7F9-42ED-AF12-C205AABC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88" y="1958274"/>
            <a:ext cx="5817464" cy="34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71429-6A64-477C-872A-EFF6384B644A}"/>
              </a:ext>
            </a:extLst>
          </p:cNvPr>
          <p:cNvSpPr txBox="1"/>
          <p:nvPr/>
        </p:nvSpPr>
        <p:spPr>
          <a:xfrm>
            <a:off x="1787769" y="5840167"/>
            <a:ext cx="43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Boxplots reveal max, min and quartiles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outliers</a:t>
            </a:r>
          </a:p>
        </p:txBody>
      </p:sp>
    </p:spTree>
    <p:extLst>
      <p:ext uri="{BB962C8B-B14F-4D97-AF65-F5344CB8AC3E}">
        <p14:creationId xmlns:p14="http://schemas.microsoft.com/office/powerpoint/2010/main" val="343060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E6A-16EE-422C-83A0-FCBE9846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Visualization for Geomechanical Parameters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CE8EFE-0ECC-44FF-A708-5B4E8867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179697"/>
            <a:ext cx="5157787" cy="823912"/>
          </a:xfrm>
        </p:spPr>
        <p:txBody>
          <a:bodyPr/>
          <a:lstStyle/>
          <a:p>
            <a:r>
              <a:rPr lang="en-US" dirty="0"/>
              <a:t>Histograms for Geomechanical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D9D4E-D1E6-4B9E-8FCE-8EED21E685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2168439"/>
            <a:ext cx="5157787" cy="30767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82C3F0-70E1-4F07-8D4A-822ED3285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4" y="1154651"/>
            <a:ext cx="5183188" cy="823912"/>
          </a:xfrm>
        </p:spPr>
        <p:txBody>
          <a:bodyPr/>
          <a:lstStyle/>
          <a:p>
            <a:r>
              <a:rPr lang="en-US" dirty="0"/>
              <a:t>Boxplots for Geomechanical Data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B869630-4C31-405F-BEB3-DC39CAEE2D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7604" y="2168439"/>
            <a:ext cx="5183188" cy="30919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93171-65EF-4403-94DC-34048F9C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500D-825C-4255-8FFD-058B5A92EFC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FCF02-B0AA-44B0-B6AF-4B113916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ADDCB-45FA-4E4B-B8D3-C5DD23712BEB}"/>
              </a:ext>
            </a:extLst>
          </p:cNvPr>
          <p:cNvSpPr txBox="1"/>
          <p:nvPr/>
        </p:nvSpPr>
        <p:spPr>
          <a:xfrm>
            <a:off x="1607276" y="5397662"/>
            <a:ext cx="1000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DTCO, Brittleness and Poisson’s ratio are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RHOB and YME, show the highly left/ right 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on the boxplots for these variables suggest the classification technique to group these points</a:t>
            </a:r>
          </a:p>
        </p:txBody>
      </p:sp>
    </p:spTree>
    <p:extLst>
      <p:ext uri="{BB962C8B-B14F-4D97-AF65-F5344CB8AC3E}">
        <p14:creationId xmlns:p14="http://schemas.microsoft.com/office/powerpoint/2010/main" val="356613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8F2D-CB6D-430C-9F66-C845CE3C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2042"/>
            <a:ext cx="10515600" cy="1325563"/>
          </a:xfrm>
        </p:spPr>
        <p:txBody>
          <a:bodyPr/>
          <a:lstStyle/>
          <a:p>
            <a:r>
              <a:rPr lang="en-US" dirty="0"/>
              <a:t>Missingness Discussion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1C10F41-B643-4868-AFAA-E34A8CB0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38" y="1376171"/>
            <a:ext cx="5695461" cy="363694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D91D8-887E-415F-8CCB-C9CC424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7F1-1859-4AC5-BD6C-7AE89712FC63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87DA-AA8E-46E4-95FE-1A5BF621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080F-3896-4D0A-A870-A79282A619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29CA1-F5CE-444B-B29D-F72D52EBC3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3667" y="1373881"/>
            <a:ext cx="4109426" cy="3490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26648-70FC-463D-9DDB-5BC667ECC544}"/>
              </a:ext>
            </a:extLst>
          </p:cNvPr>
          <p:cNvSpPr txBox="1"/>
          <p:nvPr/>
        </p:nvSpPr>
        <p:spPr>
          <a:xfrm>
            <a:off x="-4627" y="4995611"/>
            <a:ext cx="5287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 has the most missing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distributions of imputed data (norm method) does not match distribution for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proceed by removing all the incomplete cases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9A7608-FF28-4F09-91AA-459CA4324146}"/>
              </a:ext>
            </a:extLst>
          </p:cNvPr>
          <p:cNvSpPr/>
          <p:nvPr/>
        </p:nvSpPr>
        <p:spPr>
          <a:xfrm>
            <a:off x="7391765" y="5037176"/>
            <a:ext cx="3399973" cy="154878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655CE-8C62-4512-A8E9-7D5231DB3081}"/>
              </a:ext>
            </a:extLst>
          </p:cNvPr>
          <p:cNvSpPr txBox="1"/>
          <p:nvPr/>
        </p:nvSpPr>
        <p:spPr>
          <a:xfrm>
            <a:off x="7759465" y="5444005"/>
            <a:ext cx="266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Removing all incomplete cases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3FF777-35C5-4946-A8A5-EACC0A1C7B0B}"/>
              </a:ext>
            </a:extLst>
          </p:cNvPr>
          <p:cNvSpPr/>
          <p:nvPr/>
        </p:nvSpPr>
        <p:spPr>
          <a:xfrm>
            <a:off x="5287442" y="5555767"/>
            <a:ext cx="1617113" cy="56147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099FB-89FC-D34D-B172-A57706411964}"/>
              </a:ext>
            </a:extLst>
          </p:cNvPr>
          <p:cNvSpPr txBox="1"/>
          <p:nvPr/>
        </p:nvSpPr>
        <p:spPr>
          <a:xfrm>
            <a:off x="9476509" y="40316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Available data</a:t>
            </a:r>
          </a:p>
          <a:p>
            <a:r>
              <a:rPr lang="en-US" b="1" dirty="0">
                <a:solidFill>
                  <a:srgbClr val="C00000"/>
                </a:solidFill>
              </a:rPr>
              <a:t>Imputed data</a:t>
            </a:r>
          </a:p>
        </p:txBody>
      </p:sp>
    </p:spTree>
    <p:extLst>
      <p:ext uri="{BB962C8B-B14F-4D97-AF65-F5344CB8AC3E}">
        <p14:creationId xmlns:p14="http://schemas.microsoft.com/office/powerpoint/2010/main" val="393692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1337</Words>
  <Application>Microsoft Office PowerPoint</Application>
  <PresentationFormat>Widescreen</PresentationFormat>
  <Paragraphs>276</Paragraphs>
  <Slides>27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Applied Analytics on Surface Drilling and Geomechanical Data</vt:lpstr>
      <vt:lpstr>Overview</vt:lpstr>
      <vt:lpstr>PowerPoint Presentation</vt:lpstr>
      <vt:lpstr>Data Acquisition</vt:lpstr>
      <vt:lpstr>Modeling Schematic </vt:lpstr>
      <vt:lpstr>EDA- Data Visualization for Drilling Data (Histogram)</vt:lpstr>
      <vt:lpstr>EDA- Data Visualization for Drilling Data (Boxplots) </vt:lpstr>
      <vt:lpstr>Visualization for Geomechanical Parameters</vt:lpstr>
      <vt:lpstr>Missingness Discussion</vt:lpstr>
      <vt:lpstr>K-Means Optimal Numbers of Clusters</vt:lpstr>
      <vt:lpstr>K-Means Clustering Results</vt:lpstr>
      <vt:lpstr>Self-Organizing Map SOM</vt:lpstr>
      <vt:lpstr>Petrophysical and Geomechanical Significance from 3 clusters </vt:lpstr>
      <vt:lpstr>PowerPoint Presentation</vt:lpstr>
      <vt:lpstr>Classifications with Geomechanical Properties</vt:lpstr>
      <vt:lpstr>Supervised KNN</vt:lpstr>
      <vt:lpstr>Supervised Techniques- Gradient Boosted Random Forest </vt:lpstr>
      <vt:lpstr>Supervised Techniques- Neural Networks multi-layer perceptron</vt:lpstr>
      <vt:lpstr>3 Supervised Techniques Sum Up</vt:lpstr>
      <vt:lpstr>Conclusions</vt:lpstr>
      <vt:lpstr>THANK YOU</vt:lpstr>
      <vt:lpstr>References</vt:lpstr>
      <vt:lpstr>Clusters</vt:lpstr>
      <vt:lpstr>PowerPoint Presentation</vt:lpstr>
      <vt:lpstr>PowerPoint Presentation</vt:lpstr>
      <vt:lpstr>Summary Dataset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on Surface Drilling and Geomechanical Data</dc:title>
  <dc:creator>Tran, Ngoc L.</dc:creator>
  <cp:lastModifiedBy>Tran, Ngoc L.</cp:lastModifiedBy>
  <cp:revision>64</cp:revision>
  <dcterms:created xsi:type="dcterms:W3CDTF">2019-12-11T19:26:04Z</dcterms:created>
  <dcterms:modified xsi:type="dcterms:W3CDTF">2019-12-16T20:09:55Z</dcterms:modified>
</cp:coreProperties>
</file>