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88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94671"/>
  </p:normalViewPr>
  <p:slideViewPr>
    <p:cSldViewPr snapToGrid="0" snapToObjects="1">
      <p:cViewPr varScale="1">
        <p:scale>
          <a:sx n="23" d="100"/>
          <a:sy n="23" d="100"/>
        </p:scale>
        <p:origin x="2136" y="32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29180" y="5483406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33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801" y="890725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Impact of Draws/Faceoffs Division I Lacrosse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Jill Tyrrell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318" y="-2227885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268264" y="22072237"/>
            <a:ext cx="13659472" cy="968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 these results (what do these numbers mean?)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draw percentage coefficient (2.4478): 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game win percentage increases by 2.4478 %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p value (p ≈ 0)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depicts that draw percentage significantly affects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R^2 value (R^2= 0.5016)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explains 50.16% of the variation in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d.) Residual Standard Error (RSE = 14.95)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model's predictions are off by about 14.95 units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29895499" y="17740797"/>
            <a:ext cx="13015645" cy="1369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How do the regression lines differ for men's and women's lacrosse?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women's slope is steeper, depicting that draw win percentage has a stronger impact on game with percentage compared to the men.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interaction term (</a:t>
            </a:r>
            <a:r>
              <a:rPr lang="el-GR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= 0.9454, </a:t>
            </a:r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0.0084) shows that the effect of winning faceoffs/draws is stronger for women’s teams than for men’s teams. 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women’s win percentage increases by (1.5024 + 0.9454 = 2.4478%), while men’s win percentage increases by only 1.5024%.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Which division (men's or women's) seems to show a stronger relationship between draw wins and game wins?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 division shows a stronger relationship due to their steeper slope and higher R^2 value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What does this tell you about the importance of winning faceoffs/draws in lacrosse games?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winning the draw/faceoff in the women division is more crucial and important to the games overall outcome than in the men division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077920" y="5869609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Plots Division I Lacrosse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8322217" y="10201581"/>
            <a:ext cx="6082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SCORE?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8501876" y="14907997"/>
            <a:ext cx="5265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Supplies data file and source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199645" y="18029681"/>
            <a:ext cx="5748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handouts and answer keys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016192" y="20421778"/>
            <a:ext cx="5748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takeaways and learning objectives from the sports application handouts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368664" y="14775439"/>
            <a:ext cx="12849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looking at?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 and lines of game win percentage and draw/face off win percentage for both men and women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7E4A9550-5661-7714-8A4B-C31EEE5E9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B59E3DBE-47DC-B223-7B3A-216C5832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823" y="10576792"/>
            <a:ext cx="5511796" cy="4013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4AB42E-8D91-E9E1-962F-795AD18EDCD3}"/>
              </a:ext>
            </a:extLst>
          </p:cNvPr>
          <p:cNvSpPr txBox="1"/>
          <p:nvPr/>
        </p:nvSpPr>
        <p:spPr>
          <a:xfrm>
            <a:off x="16158261" y="9856762"/>
            <a:ext cx="4131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</a:p>
        </p:txBody>
      </p:sp>
      <p:pic>
        <p:nvPicPr>
          <p:cNvPr id="33" name="Picture 3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FC247CBF-EF3A-25FC-3321-F50A3EC1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6720" y="10576792"/>
            <a:ext cx="6146800" cy="4013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7DD5171-A863-A7DB-EB71-1A6CA70F5253}"/>
              </a:ext>
            </a:extLst>
          </p:cNvPr>
          <p:cNvSpPr txBox="1"/>
          <p:nvPr/>
        </p:nvSpPr>
        <p:spPr>
          <a:xfrm>
            <a:off x="23898925" y="9594683"/>
            <a:ext cx="391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F56BF1-4887-2305-BD34-F3C88495F719}"/>
              </a:ext>
            </a:extLst>
          </p:cNvPr>
          <p:cNvSpPr txBox="1"/>
          <p:nvPr/>
        </p:nvSpPr>
        <p:spPr>
          <a:xfrm>
            <a:off x="15867133" y="8370880"/>
            <a:ext cx="11944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plot the regression models for women and then men</a:t>
            </a:r>
          </a:p>
        </p:txBody>
      </p:sp>
      <p:pic>
        <p:nvPicPr>
          <p:cNvPr id="39" name="Picture 3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7A8C63A-FC57-238E-9AD7-319A4102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9240" y="17386551"/>
            <a:ext cx="5909305" cy="4850833"/>
          </a:xfrm>
          <a:prstGeom prst="rect">
            <a:avLst/>
          </a:prstGeom>
        </p:spPr>
      </p:pic>
      <p:pic>
        <p:nvPicPr>
          <p:cNvPr id="44" name="Picture 43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C192C116-CCFF-4A36-9E93-5BE3EEDCD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1888" y="17398652"/>
            <a:ext cx="7112000" cy="4787900"/>
          </a:xfrm>
          <a:prstGeom prst="rect">
            <a:avLst/>
          </a:prstGeom>
        </p:spPr>
      </p:pic>
      <p:pic>
        <p:nvPicPr>
          <p:cNvPr id="49" name="Picture 4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2DCFB81-7388-FEC8-9297-B5BB632CA8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80" b="50970"/>
          <a:stretch/>
        </p:blipFill>
        <p:spPr>
          <a:xfrm>
            <a:off x="31376587" y="15024688"/>
            <a:ext cx="9768349" cy="2463860"/>
          </a:xfrm>
          <a:prstGeom prst="rect">
            <a:avLst/>
          </a:prstGeom>
        </p:spPr>
      </p:pic>
      <p:pic>
        <p:nvPicPr>
          <p:cNvPr id="51" name="Picture 50" descr="A screenshot of a sports game&#10;&#10;Description automatically generated">
            <a:extLst>
              <a:ext uri="{FF2B5EF4-FFF2-40B4-BE49-F238E27FC236}">
                <a16:creationId xmlns:a16="http://schemas.microsoft.com/office/drawing/2014/main" id="{B252C4C1-DA2C-D62D-276F-9885C668D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109" y="10494920"/>
            <a:ext cx="6869535" cy="6857448"/>
          </a:xfrm>
          <a:prstGeom prst="rect">
            <a:avLst/>
          </a:prstGeom>
        </p:spPr>
      </p:pic>
      <p:pic>
        <p:nvPicPr>
          <p:cNvPr id="56" name="Picture 55" descr="A screenshot of a white sheet&#10;&#10;Description automatically generated">
            <a:extLst>
              <a:ext uri="{FF2B5EF4-FFF2-40B4-BE49-F238E27FC236}">
                <a16:creationId xmlns:a16="http://schemas.microsoft.com/office/drawing/2014/main" id="{9519DA80-5AD7-A555-F358-43A8D2D91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8599" y="19577622"/>
            <a:ext cx="6799566" cy="4865400"/>
          </a:xfrm>
          <a:prstGeom prst="rect">
            <a:avLst/>
          </a:prstGeom>
        </p:spPr>
      </p:pic>
      <p:sp>
        <p:nvSpPr>
          <p:cNvPr id="57" name="Rectangle 6">
            <a:extLst>
              <a:ext uri="{FF2B5EF4-FFF2-40B4-BE49-F238E27FC236}">
                <a16:creationId xmlns:a16="http://schemas.microsoft.com/office/drawing/2014/main" id="{8FDD76BC-D2FE-FCEA-8031-989D8D68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37" y="7939993"/>
            <a:ext cx="129648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The SCORE Network is an NSF-funded national network focused on developing and distributing Sports Content for Outreach, Research, and Education in the fields of statistics and data science.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9FAB59AE-3CD3-31BB-A172-4D6D187334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25329" y="7229854"/>
            <a:ext cx="8400879" cy="7322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506276-986A-31C1-981C-4CA6855E1A4B}"/>
              </a:ext>
            </a:extLst>
          </p:cNvPr>
          <p:cNvSpPr txBox="1"/>
          <p:nvPr/>
        </p:nvSpPr>
        <p:spPr>
          <a:xfrm>
            <a:off x="1285330" y="26176825"/>
            <a:ext cx="12721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In both the men’s and women’s lacrosse game, gaining possession of the faceoff (men’s) or draw control (women’s) is a crucial factor in determining success. </a:t>
            </a: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Analyzing faceoff data can provide students with a realistic application to regression modeling by looking into how much of an impact winning the draw/face-off has on the final results of a lacrosse game for both men and women.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C4068-9F2D-F2FB-3709-341ACE5A22E4}"/>
              </a:ext>
            </a:extLst>
          </p:cNvPr>
          <p:cNvSpPr txBox="1"/>
          <p:nvPr/>
        </p:nvSpPr>
        <p:spPr>
          <a:xfrm>
            <a:off x="2223583" y="24839958"/>
            <a:ext cx="944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looking at?</a:t>
            </a:r>
          </a:p>
        </p:txBody>
      </p:sp>
    </p:spTree>
    <p:extLst>
      <p:ext uri="{BB962C8B-B14F-4D97-AF65-F5344CB8AC3E}">
        <p14:creationId xmlns:p14="http://schemas.microsoft.com/office/powerpoint/2010/main" val="8120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11699</TotalTime>
  <Words>534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Jillian Tyrrell</cp:lastModifiedBy>
  <cp:revision>130</cp:revision>
  <dcterms:created xsi:type="dcterms:W3CDTF">2018-04-09T17:46:55Z</dcterms:created>
  <dcterms:modified xsi:type="dcterms:W3CDTF">2025-09-06T20:47:21Z</dcterms:modified>
</cp:coreProperties>
</file>