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wait (min)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 Dr. 1 Nurse</c:v>
                </c:pt>
                <c:pt idx="1">
                  <c:v>1 Dr. 2 Nurse</c:v>
                </c:pt>
                <c:pt idx="2">
                  <c:v>2 Dr. 1 Nurse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109</c:v>
                </c:pt>
                <c:pt idx="1">
                  <c:v>25</c:v>
                </c:pt>
                <c:pt idx="2">
                  <c:v>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0672"/>
        <c:axId val="42416384"/>
      </c:lineChart>
      <c:catAx>
        <c:axId val="42380672"/>
        <c:scaling>
          <c:orientation val="minMax"/>
        </c:scaling>
        <c:delete val="0"/>
        <c:axPos val="b"/>
        <c:majorTickMark val="out"/>
        <c:minorTickMark val="none"/>
        <c:tickLblPos val="nextTo"/>
        <c:crossAx val="42416384"/>
        <c:crosses val="autoZero"/>
        <c:auto val="1"/>
        <c:lblAlgn val="ctr"/>
        <c:lblOffset val="100"/>
        <c:noMultiLvlLbl val="0"/>
      </c:catAx>
      <c:valAx>
        <c:axId val="4241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380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3963376105764552E-2"/>
          <c:y val="0.13816577378266018"/>
          <c:w val="0.74163847574608732"/>
          <c:h val="0.752875051104114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wait vs. Arrival rate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9</c:v>
                </c:pt>
                <c:pt idx="1">
                  <c:v>19</c:v>
                </c:pt>
                <c:pt idx="2">
                  <c:v>29</c:v>
                </c:pt>
                <c:pt idx="3">
                  <c:v>39</c:v>
                </c:pt>
                <c:pt idx="4">
                  <c:v>49</c:v>
                </c:pt>
                <c:pt idx="5">
                  <c:v>59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56</c:v>
                </c:pt>
                <c:pt idx="2">
                  <c:v>45</c:v>
                </c:pt>
                <c:pt idx="3">
                  <c:v>64</c:v>
                </c:pt>
                <c:pt idx="4">
                  <c:v>79</c:v>
                </c:pt>
                <c:pt idx="5">
                  <c:v>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8896"/>
        <c:axId val="37523840"/>
      </c:lineChart>
      <c:catAx>
        <c:axId val="3748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523840"/>
        <c:crosses val="autoZero"/>
        <c:auto val="1"/>
        <c:lblAlgn val="ctr"/>
        <c:lblOffset val="100"/>
        <c:noMultiLvlLbl val="0"/>
      </c:catAx>
      <c:valAx>
        <c:axId val="37523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488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05864197530863"/>
          <c:y val="0.35805459246791721"/>
          <c:w val="0.1866820987654321"/>
          <c:h val="0.346034904773787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7223C0-FC66-4741-9330-CDC2AF7AC95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F55B93-8F32-4667-B174-82018B999A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Josh </a:t>
            </a:r>
            <a:r>
              <a:rPr lang="en-US" dirty="0" err="1" smtClean="0"/>
              <a:t>Nuez</a:t>
            </a:r>
            <a:r>
              <a:rPr lang="en-US" dirty="0" smtClean="0"/>
              <a:t> &amp;</a:t>
            </a:r>
            <a:br>
              <a:rPr lang="en-US" dirty="0" smtClean="0"/>
            </a:br>
            <a:r>
              <a:rPr lang="en-US" dirty="0" smtClean="0"/>
              <a:t>Josh Vinton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Rate = 30 per Hour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555210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95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Dr. &amp; 2 Nurses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200770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708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</TotalTime>
  <Words>28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Josh Nuez &amp; Josh Vinton</vt:lpstr>
      <vt:lpstr>Arrival Rate = 30 per Hour</vt:lpstr>
      <vt:lpstr>2 Dr. &amp; 2 Nurses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Josh Nuez &amp; Josh Vinton</dc:title>
  <dc:creator>NT2</dc:creator>
  <cp:lastModifiedBy>NT2</cp:lastModifiedBy>
  <cp:revision>7</cp:revision>
  <dcterms:created xsi:type="dcterms:W3CDTF">2014-05-15T18:27:15Z</dcterms:created>
  <dcterms:modified xsi:type="dcterms:W3CDTF">2014-05-15T19:55:44Z</dcterms:modified>
</cp:coreProperties>
</file>