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74" r:id="rId3"/>
    <p:sldId id="275" r:id="rId4"/>
    <p:sldId id="276" r:id="rId5"/>
    <p:sldId id="257" r:id="rId6"/>
    <p:sldId id="258" r:id="rId7"/>
    <p:sldId id="278" r:id="rId8"/>
    <p:sldId id="283" r:id="rId9"/>
    <p:sldId id="279" r:id="rId10"/>
    <p:sldId id="280" r:id="rId11"/>
    <p:sldId id="281" r:id="rId12"/>
    <p:sldId id="282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60"/>
    <p:restoredTop sz="94663"/>
  </p:normalViewPr>
  <p:slideViewPr>
    <p:cSldViewPr snapToGrid="0" snapToObjects="1">
      <p:cViewPr>
        <p:scale>
          <a:sx n="129" d="100"/>
          <a:sy n="129" d="100"/>
        </p:scale>
        <p:origin x="-11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DD9EB-A75F-4024-AF17-C1FD08FD37A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28F5DF7-2576-4D2B-8062-050A92B235D5}">
      <dgm:prSet/>
      <dgm:spPr/>
      <dgm:t>
        <a:bodyPr/>
        <a:lstStyle/>
        <a:p>
          <a:pPr>
            <a:defRPr b="1"/>
          </a:pPr>
          <a:r>
            <a:rPr lang="de-CH"/>
            <a:t>Einteilung nach jedem Meilenstein neu</a:t>
          </a:r>
          <a:endParaRPr lang="en-US"/>
        </a:p>
      </dgm:t>
    </dgm:pt>
    <dgm:pt modelId="{D728CB94-7615-49D9-8206-35EE0C3899A6}" type="parTrans" cxnId="{BEF5CF3C-D54C-4630-A251-122EEFDA3D86}">
      <dgm:prSet/>
      <dgm:spPr/>
      <dgm:t>
        <a:bodyPr/>
        <a:lstStyle/>
        <a:p>
          <a:endParaRPr lang="en-US"/>
        </a:p>
      </dgm:t>
    </dgm:pt>
    <dgm:pt modelId="{E5C31179-C385-42B0-946E-DF930FC24BCB}" type="sibTrans" cxnId="{BEF5CF3C-D54C-4630-A251-122EEFDA3D86}">
      <dgm:prSet/>
      <dgm:spPr/>
      <dgm:t>
        <a:bodyPr/>
        <a:lstStyle/>
        <a:p>
          <a:endParaRPr lang="en-US"/>
        </a:p>
      </dgm:t>
    </dgm:pt>
    <dgm:pt modelId="{5C5443CA-EDFC-4E9C-9408-D141D3A0D53C}">
      <dgm:prSet/>
      <dgm:spPr/>
      <dgm:t>
        <a:bodyPr/>
        <a:lstStyle/>
        <a:p>
          <a:r>
            <a:rPr lang="de-CH"/>
            <a:t>Vorhersehbar</a:t>
          </a:r>
          <a:endParaRPr lang="en-US"/>
        </a:p>
      </dgm:t>
    </dgm:pt>
    <dgm:pt modelId="{B6497235-6911-4A2A-885D-EAC47BCACD65}" type="parTrans" cxnId="{DEF08F4F-4CA8-49B0-A8B6-8A61B86A9298}">
      <dgm:prSet/>
      <dgm:spPr/>
      <dgm:t>
        <a:bodyPr/>
        <a:lstStyle/>
        <a:p>
          <a:endParaRPr lang="en-US"/>
        </a:p>
      </dgm:t>
    </dgm:pt>
    <dgm:pt modelId="{04ECEED5-58F8-4B9E-AE2F-B3AF493CB358}" type="sibTrans" cxnId="{DEF08F4F-4CA8-49B0-A8B6-8A61B86A9298}">
      <dgm:prSet/>
      <dgm:spPr/>
      <dgm:t>
        <a:bodyPr/>
        <a:lstStyle/>
        <a:p>
          <a:endParaRPr lang="en-US"/>
        </a:p>
      </dgm:t>
    </dgm:pt>
    <dgm:pt modelId="{86E0C330-2374-4D2A-964C-728A3DC4F68C}">
      <dgm:prSet/>
      <dgm:spPr/>
      <dgm:t>
        <a:bodyPr/>
        <a:lstStyle/>
        <a:p>
          <a:pPr>
            <a:defRPr b="1"/>
          </a:pPr>
          <a:r>
            <a:rPr lang="de-CH"/>
            <a:t>Probleme:</a:t>
          </a:r>
          <a:endParaRPr lang="en-US"/>
        </a:p>
      </dgm:t>
    </dgm:pt>
    <dgm:pt modelId="{C55E4F65-5605-4A58-B19A-459F4A9B7C2E}" type="parTrans" cxnId="{AB6E1121-4666-4C84-8CC9-D2CBFF54B88B}">
      <dgm:prSet/>
      <dgm:spPr/>
      <dgm:t>
        <a:bodyPr/>
        <a:lstStyle/>
        <a:p>
          <a:endParaRPr lang="en-US"/>
        </a:p>
      </dgm:t>
    </dgm:pt>
    <dgm:pt modelId="{7B87BE83-D4F5-4E80-8431-E505FFBCB81A}" type="sibTrans" cxnId="{AB6E1121-4666-4C84-8CC9-D2CBFF54B88B}">
      <dgm:prSet/>
      <dgm:spPr/>
      <dgm:t>
        <a:bodyPr/>
        <a:lstStyle/>
        <a:p>
          <a:endParaRPr lang="en-US"/>
        </a:p>
      </dgm:t>
    </dgm:pt>
    <dgm:pt modelId="{7C91DD8B-17C7-4019-81DE-EFE0F20628E5}">
      <dgm:prSet/>
      <dgm:spPr/>
      <dgm:t>
        <a:bodyPr/>
        <a:lstStyle/>
        <a:p>
          <a:r>
            <a:rPr lang="de-CH"/>
            <a:t>Überschneidungen</a:t>
          </a:r>
          <a:endParaRPr lang="en-US"/>
        </a:p>
      </dgm:t>
    </dgm:pt>
    <dgm:pt modelId="{AEBF8AAF-FD53-45BD-BF88-3BA13F40F9F1}" type="parTrans" cxnId="{6DE17623-261A-4786-8BAB-4245481D748D}">
      <dgm:prSet/>
      <dgm:spPr/>
      <dgm:t>
        <a:bodyPr/>
        <a:lstStyle/>
        <a:p>
          <a:endParaRPr lang="en-US"/>
        </a:p>
      </dgm:t>
    </dgm:pt>
    <dgm:pt modelId="{701E2E75-8E44-4B74-B2C3-B40D29E36CFC}" type="sibTrans" cxnId="{6DE17623-261A-4786-8BAB-4245481D748D}">
      <dgm:prSet/>
      <dgm:spPr/>
      <dgm:t>
        <a:bodyPr/>
        <a:lstStyle/>
        <a:p>
          <a:endParaRPr lang="en-US"/>
        </a:p>
      </dgm:t>
    </dgm:pt>
    <dgm:pt modelId="{A5A5E900-49BE-4BA0-AF7F-235C6DCFFAE0}">
      <dgm:prSet/>
      <dgm:spPr/>
      <dgm:t>
        <a:bodyPr/>
        <a:lstStyle/>
        <a:p>
          <a:r>
            <a:rPr lang="de-CH"/>
            <a:t>Eigene noch nicht notwendige Aufgaben</a:t>
          </a:r>
          <a:endParaRPr lang="en-US"/>
        </a:p>
      </dgm:t>
    </dgm:pt>
    <dgm:pt modelId="{FD16351E-B0E4-435A-99AC-6B8B0C9DF27C}" type="parTrans" cxnId="{FA64CC5D-61E2-43ED-9714-08550314F827}">
      <dgm:prSet/>
      <dgm:spPr/>
      <dgm:t>
        <a:bodyPr/>
        <a:lstStyle/>
        <a:p>
          <a:endParaRPr lang="en-US"/>
        </a:p>
      </dgm:t>
    </dgm:pt>
    <dgm:pt modelId="{51E7D741-C5B0-4385-A6B9-E7D8B4CB7737}" type="sibTrans" cxnId="{FA64CC5D-61E2-43ED-9714-08550314F827}">
      <dgm:prSet/>
      <dgm:spPr/>
      <dgm:t>
        <a:bodyPr/>
        <a:lstStyle/>
        <a:p>
          <a:endParaRPr lang="en-US"/>
        </a:p>
      </dgm:t>
    </dgm:pt>
    <dgm:pt modelId="{94A7D2FA-F8C2-4B57-938F-0D033F9A5E39}">
      <dgm:prSet/>
      <dgm:spPr/>
      <dgm:t>
        <a:bodyPr/>
        <a:lstStyle/>
        <a:p>
          <a:r>
            <a:rPr lang="de-CH"/>
            <a:t>Nicht erkannte Aufgaben</a:t>
          </a:r>
          <a:endParaRPr lang="en-US"/>
        </a:p>
      </dgm:t>
    </dgm:pt>
    <dgm:pt modelId="{C87292C2-D9B6-44BC-9C80-77F328ED750B}" type="parTrans" cxnId="{DD85BD08-2A53-4B11-B149-125659C010BC}">
      <dgm:prSet/>
      <dgm:spPr/>
      <dgm:t>
        <a:bodyPr/>
        <a:lstStyle/>
        <a:p>
          <a:endParaRPr lang="en-US"/>
        </a:p>
      </dgm:t>
    </dgm:pt>
    <dgm:pt modelId="{203B8625-1657-4D05-95AD-A5461E85E529}" type="sibTrans" cxnId="{DD85BD08-2A53-4B11-B149-125659C010BC}">
      <dgm:prSet/>
      <dgm:spPr/>
      <dgm:t>
        <a:bodyPr/>
        <a:lstStyle/>
        <a:p>
          <a:endParaRPr lang="en-US"/>
        </a:p>
      </dgm:t>
    </dgm:pt>
    <dgm:pt modelId="{8F3EA249-BF1B-40DE-8912-C924ADF3B671}">
      <dgm:prSet/>
      <dgm:spPr/>
      <dgm:t>
        <a:bodyPr/>
        <a:lstStyle/>
        <a:p>
          <a:pPr>
            <a:defRPr b="1"/>
          </a:pPr>
          <a:r>
            <a:rPr lang="de-CH"/>
            <a:t>Aufmerksamkeit, Kommunikation und Flexibilität!!</a:t>
          </a:r>
          <a:endParaRPr lang="en-US"/>
        </a:p>
      </dgm:t>
    </dgm:pt>
    <dgm:pt modelId="{3DDCD9AB-692D-4F7B-BA28-CF56B8F4878D}" type="parTrans" cxnId="{9428587B-3BE1-4215-A1A6-D3C543544B91}">
      <dgm:prSet/>
      <dgm:spPr/>
      <dgm:t>
        <a:bodyPr/>
        <a:lstStyle/>
        <a:p>
          <a:endParaRPr lang="en-US"/>
        </a:p>
      </dgm:t>
    </dgm:pt>
    <dgm:pt modelId="{24BC7718-528F-4FA0-A347-F7C99F766D23}" type="sibTrans" cxnId="{9428587B-3BE1-4215-A1A6-D3C543544B91}">
      <dgm:prSet/>
      <dgm:spPr/>
      <dgm:t>
        <a:bodyPr/>
        <a:lstStyle/>
        <a:p>
          <a:endParaRPr lang="en-US"/>
        </a:p>
      </dgm:t>
    </dgm:pt>
    <dgm:pt modelId="{3C3A6249-162F-49D8-A068-EE05D5680C61}">
      <dgm:prSet/>
      <dgm:spPr/>
      <dgm:t>
        <a:bodyPr/>
        <a:lstStyle/>
        <a:p>
          <a:pPr>
            <a:defRPr b="1"/>
          </a:pPr>
          <a:r>
            <a:rPr lang="de-CH"/>
            <a:t>Arbeitsplan immer wieder überprüfen</a:t>
          </a:r>
          <a:endParaRPr lang="en-US"/>
        </a:p>
      </dgm:t>
    </dgm:pt>
    <dgm:pt modelId="{57D490AE-28C5-4542-BAB9-1FB72C5BF47C}" type="parTrans" cxnId="{BBBE5BA5-0167-43A6-8A90-051824E6A868}">
      <dgm:prSet/>
      <dgm:spPr/>
      <dgm:t>
        <a:bodyPr/>
        <a:lstStyle/>
        <a:p>
          <a:endParaRPr lang="en-US"/>
        </a:p>
      </dgm:t>
    </dgm:pt>
    <dgm:pt modelId="{8AD4EEA5-7BD2-45F6-8EE4-4B977273353F}" type="sibTrans" cxnId="{BBBE5BA5-0167-43A6-8A90-051824E6A868}">
      <dgm:prSet/>
      <dgm:spPr/>
      <dgm:t>
        <a:bodyPr/>
        <a:lstStyle/>
        <a:p>
          <a:endParaRPr lang="en-US"/>
        </a:p>
      </dgm:t>
    </dgm:pt>
    <dgm:pt modelId="{77EA53A0-0188-485F-B6A6-EAA85A679B14}" type="pres">
      <dgm:prSet presAssocID="{A91DD9EB-A75F-4024-AF17-C1FD08FD37AC}" presName="root" presStyleCnt="0">
        <dgm:presLayoutVars>
          <dgm:dir/>
          <dgm:resizeHandles val="exact"/>
        </dgm:presLayoutVars>
      </dgm:prSet>
      <dgm:spPr/>
    </dgm:pt>
    <dgm:pt modelId="{3508E87E-EB72-44D7-BC94-76FDEC484013}" type="pres">
      <dgm:prSet presAssocID="{128F5DF7-2576-4D2B-8062-050A92B235D5}" presName="compNode" presStyleCnt="0"/>
      <dgm:spPr/>
    </dgm:pt>
    <dgm:pt modelId="{FBD0FB1E-0D36-4500-8BCE-4A3FF65C2AF0}" type="pres">
      <dgm:prSet presAssocID="{128F5DF7-2576-4D2B-8062-050A92B235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724D6BA5-9D13-4C32-80D4-1A370170B44D}" type="pres">
      <dgm:prSet presAssocID="{128F5DF7-2576-4D2B-8062-050A92B235D5}" presName="iconSpace" presStyleCnt="0"/>
      <dgm:spPr/>
    </dgm:pt>
    <dgm:pt modelId="{CA1D8074-66FA-4664-9572-D3D69DAF232F}" type="pres">
      <dgm:prSet presAssocID="{128F5DF7-2576-4D2B-8062-050A92B235D5}" presName="parTx" presStyleLbl="revTx" presStyleIdx="0" presStyleCnt="8">
        <dgm:presLayoutVars>
          <dgm:chMax val="0"/>
          <dgm:chPref val="0"/>
        </dgm:presLayoutVars>
      </dgm:prSet>
      <dgm:spPr/>
    </dgm:pt>
    <dgm:pt modelId="{2BBB8DEB-4718-44EF-BE54-BADB628B0309}" type="pres">
      <dgm:prSet presAssocID="{128F5DF7-2576-4D2B-8062-050A92B235D5}" presName="txSpace" presStyleCnt="0"/>
      <dgm:spPr/>
    </dgm:pt>
    <dgm:pt modelId="{D47233FD-2500-46CA-9BE8-CBEE7A6D9FC1}" type="pres">
      <dgm:prSet presAssocID="{128F5DF7-2576-4D2B-8062-050A92B235D5}" presName="desTx" presStyleLbl="revTx" presStyleIdx="1" presStyleCnt="8">
        <dgm:presLayoutVars/>
      </dgm:prSet>
      <dgm:spPr/>
    </dgm:pt>
    <dgm:pt modelId="{3CE16B18-7C88-4379-89D9-536D861823C7}" type="pres">
      <dgm:prSet presAssocID="{E5C31179-C385-42B0-946E-DF930FC24BCB}" presName="sibTrans" presStyleCnt="0"/>
      <dgm:spPr/>
    </dgm:pt>
    <dgm:pt modelId="{F6CB459B-4285-4762-AAC0-36F5F483D015}" type="pres">
      <dgm:prSet presAssocID="{86E0C330-2374-4D2A-964C-728A3DC4F68C}" presName="compNode" presStyleCnt="0"/>
      <dgm:spPr/>
    </dgm:pt>
    <dgm:pt modelId="{28CFEC45-FE60-42F7-B6EB-C7A887B4EBDF}" type="pres">
      <dgm:prSet presAssocID="{86E0C330-2374-4D2A-964C-728A3DC4F6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3A29923-0F16-4108-AC83-699A9BFBC845}" type="pres">
      <dgm:prSet presAssocID="{86E0C330-2374-4D2A-964C-728A3DC4F68C}" presName="iconSpace" presStyleCnt="0"/>
      <dgm:spPr/>
    </dgm:pt>
    <dgm:pt modelId="{739ABE52-970E-4D33-B64B-6F5D6F82FDF7}" type="pres">
      <dgm:prSet presAssocID="{86E0C330-2374-4D2A-964C-728A3DC4F68C}" presName="parTx" presStyleLbl="revTx" presStyleIdx="2" presStyleCnt="8">
        <dgm:presLayoutVars>
          <dgm:chMax val="0"/>
          <dgm:chPref val="0"/>
        </dgm:presLayoutVars>
      </dgm:prSet>
      <dgm:spPr/>
    </dgm:pt>
    <dgm:pt modelId="{90FE8BCE-8A8F-434E-9173-1925F8184B13}" type="pres">
      <dgm:prSet presAssocID="{86E0C330-2374-4D2A-964C-728A3DC4F68C}" presName="txSpace" presStyleCnt="0"/>
      <dgm:spPr/>
    </dgm:pt>
    <dgm:pt modelId="{CBE82B71-64CA-4D38-A84B-FBADEF29185D}" type="pres">
      <dgm:prSet presAssocID="{86E0C330-2374-4D2A-964C-728A3DC4F68C}" presName="desTx" presStyleLbl="revTx" presStyleIdx="3" presStyleCnt="8">
        <dgm:presLayoutVars/>
      </dgm:prSet>
      <dgm:spPr/>
    </dgm:pt>
    <dgm:pt modelId="{FE56C04B-2106-4057-9769-7D44A85EE960}" type="pres">
      <dgm:prSet presAssocID="{7B87BE83-D4F5-4E80-8431-E505FFBCB81A}" presName="sibTrans" presStyleCnt="0"/>
      <dgm:spPr/>
    </dgm:pt>
    <dgm:pt modelId="{97831C90-3115-4294-88C3-39AA4DB167FA}" type="pres">
      <dgm:prSet presAssocID="{8F3EA249-BF1B-40DE-8912-C924ADF3B671}" presName="compNode" presStyleCnt="0"/>
      <dgm:spPr/>
    </dgm:pt>
    <dgm:pt modelId="{26180B48-6F09-404B-9667-32E06F946288}" type="pres">
      <dgm:prSet presAssocID="{8F3EA249-BF1B-40DE-8912-C924ADF3B6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7FEF236-22B2-49CD-A141-A482F07761EC}" type="pres">
      <dgm:prSet presAssocID="{8F3EA249-BF1B-40DE-8912-C924ADF3B671}" presName="iconSpace" presStyleCnt="0"/>
      <dgm:spPr/>
    </dgm:pt>
    <dgm:pt modelId="{CDDEA95C-6847-4DD5-8442-B247823F7918}" type="pres">
      <dgm:prSet presAssocID="{8F3EA249-BF1B-40DE-8912-C924ADF3B671}" presName="parTx" presStyleLbl="revTx" presStyleIdx="4" presStyleCnt="8">
        <dgm:presLayoutVars>
          <dgm:chMax val="0"/>
          <dgm:chPref val="0"/>
        </dgm:presLayoutVars>
      </dgm:prSet>
      <dgm:spPr/>
    </dgm:pt>
    <dgm:pt modelId="{1515C7D8-16F3-48E7-9EE5-160BD57A80DE}" type="pres">
      <dgm:prSet presAssocID="{8F3EA249-BF1B-40DE-8912-C924ADF3B671}" presName="txSpace" presStyleCnt="0"/>
      <dgm:spPr/>
    </dgm:pt>
    <dgm:pt modelId="{529515B5-B58A-4350-A56E-82BB08419D64}" type="pres">
      <dgm:prSet presAssocID="{8F3EA249-BF1B-40DE-8912-C924ADF3B671}" presName="desTx" presStyleLbl="revTx" presStyleIdx="5" presStyleCnt="8">
        <dgm:presLayoutVars/>
      </dgm:prSet>
      <dgm:spPr/>
    </dgm:pt>
    <dgm:pt modelId="{D0B75B9A-6DE4-4DD1-A4D8-74CE65C0392F}" type="pres">
      <dgm:prSet presAssocID="{24BC7718-528F-4FA0-A347-F7C99F766D23}" presName="sibTrans" presStyleCnt="0"/>
      <dgm:spPr/>
    </dgm:pt>
    <dgm:pt modelId="{C152B72C-D0C7-4853-B10B-B31574FD3735}" type="pres">
      <dgm:prSet presAssocID="{3C3A6249-162F-49D8-A068-EE05D5680C61}" presName="compNode" presStyleCnt="0"/>
      <dgm:spPr/>
    </dgm:pt>
    <dgm:pt modelId="{5E182EB1-26DD-471A-A3DB-EAD424B06AB6}" type="pres">
      <dgm:prSet presAssocID="{3C3A6249-162F-49D8-A068-EE05D5680C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D1CF25-663A-451A-B208-687CD99DBE5C}" type="pres">
      <dgm:prSet presAssocID="{3C3A6249-162F-49D8-A068-EE05D5680C61}" presName="iconSpace" presStyleCnt="0"/>
      <dgm:spPr/>
    </dgm:pt>
    <dgm:pt modelId="{25C4B4E1-237B-40B5-AFEE-85281BF1DBE5}" type="pres">
      <dgm:prSet presAssocID="{3C3A6249-162F-49D8-A068-EE05D5680C61}" presName="parTx" presStyleLbl="revTx" presStyleIdx="6" presStyleCnt="8">
        <dgm:presLayoutVars>
          <dgm:chMax val="0"/>
          <dgm:chPref val="0"/>
        </dgm:presLayoutVars>
      </dgm:prSet>
      <dgm:spPr/>
    </dgm:pt>
    <dgm:pt modelId="{F4A1A264-2C76-43ED-AB66-916B1297C09B}" type="pres">
      <dgm:prSet presAssocID="{3C3A6249-162F-49D8-A068-EE05D5680C61}" presName="txSpace" presStyleCnt="0"/>
      <dgm:spPr/>
    </dgm:pt>
    <dgm:pt modelId="{D1AB5262-94FC-4F8F-AF5D-ABD85EEBFF7A}" type="pres">
      <dgm:prSet presAssocID="{3C3A6249-162F-49D8-A068-EE05D5680C61}" presName="desTx" presStyleLbl="revTx" presStyleIdx="7" presStyleCnt="8">
        <dgm:presLayoutVars/>
      </dgm:prSet>
      <dgm:spPr/>
    </dgm:pt>
  </dgm:ptLst>
  <dgm:cxnLst>
    <dgm:cxn modelId="{DD85BD08-2A53-4B11-B149-125659C010BC}" srcId="{86E0C330-2374-4D2A-964C-728A3DC4F68C}" destId="{94A7D2FA-F8C2-4B57-938F-0D033F9A5E39}" srcOrd="2" destOrd="0" parTransId="{C87292C2-D9B6-44BC-9C80-77F328ED750B}" sibTransId="{203B8625-1657-4D05-95AD-A5461E85E529}"/>
    <dgm:cxn modelId="{AB6E1121-4666-4C84-8CC9-D2CBFF54B88B}" srcId="{A91DD9EB-A75F-4024-AF17-C1FD08FD37AC}" destId="{86E0C330-2374-4D2A-964C-728A3DC4F68C}" srcOrd="1" destOrd="0" parTransId="{C55E4F65-5605-4A58-B19A-459F4A9B7C2E}" sibTransId="{7B87BE83-D4F5-4E80-8431-E505FFBCB81A}"/>
    <dgm:cxn modelId="{6DE17623-261A-4786-8BAB-4245481D748D}" srcId="{86E0C330-2374-4D2A-964C-728A3DC4F68C}" destId="{7C91DD8B-17C7-4019-81DE-EFE0F20628E5}" srcOrd="0" destOrd="0" parTransId="{AEBF8AAF-FD53-45BD-BF88-3BA13F40F9F1}" sibTransId="{701E2E75-8E44-4B74-B2C3-B40D29E36CFC}"/>
    <dgm:cxn modelId="{BEF5CF3C-D54C-4630-A251-122EEFDA3D86}" srcId="{A91DD9EB-A75F-4024-AF17-C1FD08FD37AC}" destId="{128F5DF7-2576-4D2B-8062-050A92B235D5}" srcOrd="0" destOrd="0" parTransId="{D728CB94-7615-49D9-8206-35EE0C3899A6}" sibTransId="{E5C31179-C385-42B0-946E-DF930FC24BCB}"/>
    <dgm:cxn modelId="{BB7D1C40-B29B-46B6-82DF-99099D2DE2DD}" type="presOf" srcId="{86E0C330-2374-4D2A-964C-728A3DC4F68C}" destId="{739ABE52-970E-4D33-B64B-6F5D6F82FDF7}" srcOrd="0" destOrd="0" presId="urn:microsoft.com/office/officeart/2018/5/layout/CenteredIconLabelDescriptionList"/>
    <dgm:cxn modelId="{DEF08F4F-4CA8-49B0-A8B6-8A61B86A9298}" srcId="{128F5DF7-2576-4D2B-8062-050A92B235D5}" destId="{5C5443CA-EDFC-4E9C-9408-D141D3A0D53C}" srcOrd="0" destOrd="0" parTransId="{B6497235-6911-4A2A-885D-EAC47BCACD65}" sibTransId="{04ECEED5-58F8-4B9E-AE2F-B3AF493CB358}"/>
    <dgm:cxn modelId="{FA64CC5D-61E2-43ED-9714-08550314F827}" srcId="{86E0C330-2374-4D2A-964C-728A3DC4F68C}" destId="{A5A5E900-49BE-4BA0-AF7F-235C6DCFFAE0}" srcOrd="1" destOrd="0" parTransId="{FD16351E-B0E4-435A-99AC-6B8B0C9DF27C}" sibTransId="{51E7D741-C5B0-4385-A6B9-E7D8B4CB7737}"/>
    <dgm:cxn modelId="{0EE7156D-2FC0-4242-A65F-24D0F2E2477F}" type="presOf" srcId="{A5A5E900-49BE-4BA0-AF7F-235C6DCFFAE0}" destId="{CBE82B71-64CA-4D38-A84B-FBADEF29185D}" srcOrd="0" destOrd="1" presId="urn:microsoft.com/office/officeart/2018/5/layout/CenteredIconLabelDescriptionList"/>
    <dgm:cxn modelId="{9F981E78-7726-4F48-BE0D-BDC0A8D43FD8}" type="presOf" srcId="{94A7D2FA-F8C2-4B57-938F-0D033F9A5E39}" destId="{CBE82B71-64CA-4D38-A84B-FBADEF29185D}" srcOrd="0" destOrd="2" presId="urn:microsoft.com/office/officeart/2018/5/layout/CenteredIconLabelDescriptionList"/>
    <dgm:cxn modelId="{9428587B-3BE1-4215-A1A6-D3C543544B91}" srcId="{A91DD9EB-A75F-4024-AF17-C1FD08FD37AC}" destId="{8F3EA249-BF1B-40DE-8912-C924ADF3B671}" srcOrd="2" destOrd="0" parTransId="{3DDCD9AB-692D-4F7B-BA28-CF56B8F4878D}" sibTransId="{24BC7718-528F-4FA0-A347-F7C99F766D23}"/>
    <dgm:cxn modelId="{7D632D8C-D946-4553-94C8-FF18D9E8B200}" type="presOf" srcId="{A91DD9EB-A75F-4024-AF17-C1FD08FD37AC}" destId="{77EA53A0-0188-485F-B6A6-EAA85A679B14}" srcOrd="0" destOrd="0" presId="urn:microsoft.com/office/officeart/2018/5/layout/CenteredIconLabelDescriptionList"/>
    <dgm:cxn modelId="{617A918D-6F67-45BF-A060-406B3B6D3D74}" type="presOf" srcId="{7C91DD8B-17C7-4019-81DE-EFE0F20628E5}" destId="{CBE82B71-64CA-4D38-A84B-FBADEF29185D}" srcOrd="0" destOrd="0" presId="urn:microsoft.com/office/officeart/2018/5/layout/CenteredIconLabelDescriptionList"/>
    <dgm:cxn modelId="{81516699-36A6-4AE9-9668-E9E7421224EB}" type="presOf" srcId="{3C3A6249-162F-49D8-A068-EE05D5680C61}" destId="{25C4B4E1-237B-40B5-AFEE-85281BF1DBE5}" srcOrd="0" destOrd="0" presId="urn:microsoft.com/office/officeart/2018/5/layout/CenteredIconLabelDescriptionList"/>
    <dgm:cxn modelId="{BBBE5BA5-0167-43A6-8A90-051824E6A868}" srcId="{A91DD9EB-A75F-4024-AF17-C1FD08FD37AC}" destId="{3C3A6249-162F-49D8-A068-EE05D5680C61}" srcOrd="3" destOrd="0" parTransId="{57D490AE-28C5-4542-BAB9-1FB72C5BF47C}" sibTransId="{8AD4EEA5-7BD2-45F6-8EE4-4B977273353F}"/>
    <dgm:cxn modelId="{EA6E35AA-A33B-42F3-8EC7-9A3CFB8DA5E4}" type="presOf" srcId="{5C5443CA-EDFC-4E9C-9408-D141D3A0D53C}" destId="{D47233FD-2500-46CA-9BE8-CBEE7A6D9FC1}" srcOrd="0" destOrd="0" presId="urn:microsoft.com/office/officeart/2018/5/layout/CenteredIconLabelDescriptionList"/>
    <dgm:cxn modelId="{E7527DAB-4F65-47E0-98D0-11398DC3D8F2}" type="presOf" srcId="{128F5DF7-2576-4D2B-8062-050A92B235D5}" destId="{CA1D8074-66FA-4664-9572-D3D69DAF232F}" srcOrd="0" destOrd="0" presId="urn:microsoft.com/office/officeart/2018/5/layout/CenteredIconLabelDescriptionList"/>
    <dgm:cxn modelId="{6A454EF6-3657-41DF-8ED2-192CD32813D4}" type="presOf" srcId="{8F3EA249-BF1B-40DE-8912-C924ADF3B671}" destId="{CDDEA95C-6847-4DD5-8442-B247823F7918}" srcOrd="0" destOrd="0" presId="urn:microsoft.com/office/officeart/2018/5/layout/CenteredIconLabelDescriptionList"/>
    <dgm:cxn modelId="{9138F197-7C41-4E8F-842F-3DAE7AF613F0}" type="presParOf" srcId="{77EA53A0-0188-485F-B6A6-EAA85A679B14}" destId="{3508E87E-EB72-44D7-BC94-76FDEC484013}" srcOrd="0" destOrd="0" presId="urn:microsoft.com/office/officeart/2018/5/layout/CenteredIconLabelDescriptionList"/>
    <dgm:cxn modelId="{2CED29CA-0F53-467E-A769-FDE2FB6678B2}" type="presParOf" srcId="{3508E87E-EB72-44D7-BC94-76FDEC484013}" destId="{FBD0FB1E-0D36-4500-8BCE-4A3FF65C2AF0}" srcOrd="0" destOrd="0" presId="urn:microsoft.com/office/officeart/2018/5/layout/CenteredIconLabelDescriptionList"/>
    <dgm:cxn modelId="{AC42D55E-8F24-4673-8A9E-7D6B5A2FE2EC}" type="presParOf" srcId="{3508E87E-EB72-44D7-BC94-76FDEC484013}" destId="{724D6BA5-9D13-4C32-80D4-1A370170B44D}" srcOrd="1" destOrd="0" presId="urn:microsoft.com/office/officeart/2018/5/layout/CenteredIconLabelDescriptionList"/>
    <dgm:cxn modelId="{70FEEB08-838B-46E7-985C-CB30E208DF19}" type="presParOf" srcId="{3508E87E-EB72-44D7-BC94-76FDEC484013}" destId="{CA1D8074-66FA-4664-9572-D3D69DAF232F}" srcOrd="2" destOrd="0" presId="urn:microsoft.com/office/officeart/2018/5/layout/CenteredIconLabelDescriptionList"/>
    <dgm:cxn modelId="{3784C854-7F19-4CA9-AC2D-CC5A0C490FB4}" type="presParOf" srcId="{3508E87E-EB72-44D7-BC94-76FDEC484013}" destId="{2BBB8DEB-4718-44EF-BE54-BADB628B0309}" srcOrd="3" destOrd="0" presId="urn:microsoft.com/office/officeart/2018/5/layout/CenteredIconLabelDescriptionList"/>
    <dgm:cxn modelId="{A6AA1DAF-59CA-4886-A16B-3747459C6486}" type="presParOf" srcId="{3508E87E-EB72-44D7-BC94-76FDEC484013}" destId="{D47233FD-2500-46CA-9BE8-CBEE7A6D9FC1}" srcOrd="4" destOrd="0" presId="urn:microsoft.com/office/officeart/2018/5/layout/CenteredIconLabelDescriptionList"/>
    <dgm:cxn modelId="{23ACFD43-2D76-442F-8591-A27F8B2E6FBC}" type="presParOf" srcId="{77EA53A0-0188-485F-B6A6-EAA85A679B14}" destId="{3CE16B18-7C88-4379-89D9-536D861823C7}" srcOrd="1" destOrd="0" presId="urn:microsoft.com/office/officeart/2018/5/layout/CenteredIconLabelDescriptionList"/>
    <dgm:cxn modelId="{92729CAA-FF3C-41E0-89E4-832FA8270262}" type="presParOf" srcId="{77EA53A0-0188-485F-B6A6-EAA85A679B14}" destId="{F6CB459B-4285-4762-AAC0-36F5F483D015}" srcOrd="2" destOrd="0" presId="urn:microsoft.com/office/officeart/2018/5/layout/CenteredIconLabelDescriptionList"/>
    <dgm:cxn modelId="{A1010269-3F53-4E07-A074-9F0720EE6D26}" type="presParOf" srcId="{F6CB459B-4285-4762-AAC0-36F5F483D015}" destId="{28CFEC45-FE60-42F7-B6EB-C7A887B4EBDF}" srcOrd="0" destOrd="0" presId="urn:microsoft.com/office/officeart/2018/5/layout/CenteredIconLabelDescriptionList"/>
    <dgm:cxn modelId="{1F654A4A-2765-4C24-B8C6-582ED4F12174}" type="presParOf" srcId="{F6CB459B-4285-4762-AAC0-36F5F483D015}" destId="{33A29923-0F16-4108-AC83-699A9BFBC845}" srcOrd="1" destOrd="0" presId="urn:microsoft.com/office/officeart/2018/5/layout/CenteredIconLabelDescriptionList"/>
    <dgm:cxn modelId="{ACF9D7F5-8CE6-4AD2-B80E-D4DE23000215}" type="presParOf" srcId="{F6CB459B-4285-4762-AAC0-36F5F483D015}" destId="{739ABE52-970E-4D33-B64B-6F5D6F82FDF7}" srcOrd="2" destOrd="0" presId="urn:microsoft.com/office/officeart/2018/5/layout/CenteredIconLabelDescriptionList"/>
    <dgm:cxn modelId="{A1E9D251-2ED5-4E48-91FB-F1336E213047}" type="presParOf" srcId="{F6CB459B-4285-4762-AAC0-36F5F483D015}" destId="{90FE8BCE-8A8F-434E-9173-1925F8184B13}" srcOrd="3" destOrd="0" presId="urn:microsoft.com/office/officeart/2018/5/layout/CenteredIconLabelDescriptionList"/>
    <dgm:cxn modelId="{95771304-F700-40A7-9799-BE0290A6F67D}" type="presParOf" srcId="{F6CB459B-4285-4762-AAC0-36F5F483D015}" destId="{CBE82B71-64CA-4D38-A84B-FBADEF29185D}" srcOrd="4" destOrd="0" presId="urn:microsoft.com/office/officeart/2018/5/layout/CenteredIconLabelDescriptionList"/>
    <dgm:cxn modelId="{84B4316A-5189-4E1A-A852-5069D89B1E6E}" type="presParOf" srcId="{77EA53A0-0188-485F-B6A6-EAA85A679B14}" destId="{FE56C04B-2106-4057-9769-7D44A85EE960}" srcOrd="3" destOrd="0" presId="urn:microsoft.com/office/officeart/2018/5/layout/CenteredIconLabelDescriptionList"/>
    <dgm:cxn modelId="{C40DC43C-877E-4613-9D77-F22B88A74306}" type="presParOf" srcId="{77EA53A0-0188-485F-B6A6-EAA85A679B14}" destId="{97831C90-3115-4294-88C3-39AA4DB167FA}" srcOrd="4" destOrd="0" presId="urn:microsoft.com/office/officeart/2018/5/layout/CenteredIconLabelDescriptionList"/>
    <dgm:cxn modelId="{7DECEFD8-991A-4946-966A-E34A40FABB06}" type="presParOf" srcId="{97831C90-3115-4294-88C3-39AA4DB167FA}" destId="{26180B48-6F09-404B-9667-32E06F946288}" srcOrd="0" destOrd="0" presId="urn:microsoft.com/office/officeart/2018/5/layout/CenteredIconLabelDescriptionList"/>
    <dgm:cxn modelId="{CADD82EA-E171-4052-BF88-4A1635375D5C}" type="presParOf" srcId="{97831C90-3115-4294-88C3-39AA4DB167FA}" destId="{C7FEF236-22B2-49CD-A141-A482F07761EC}" srcOrd="1" destOrd="0" presId="urn:microsoft.com/office/officeart/2018/5/layout/CenteredIconLabelDescriptionList"/>
    <dgm:cxn modelId="{BB808CB8-50E5-449B-980F-BDBC016C360E}" type="presParOf" srcId="{97831C90-3115-4294-88C3-39AA4DB167FA}" destId="{CDDEA95C-6847-4DD5-8442-B247823F7918}" srcOrd="2" destOrd="0" presId="urn:microsoft.com/office/officeart/2018/5/layout/CenteredIconLabelDescriptionList"/>
    <dgm:cxn modelId="{15FC7030-B6D2-4EB6-AEE4-E760B687CDE2}" type="presParOf" srcId="{97831C90-3115-4294-88C3-39AA4DB167FA}" destId="{1515C7D8-16F3-48E7-9EE5-160BD57A80DE}" srcOrd="3" destOrd="0" presId="urn:microsoft.com/office/officeart/2018/5/layout/CenteredIconLabelDescriptionList"/>
    <dgm:cxn modelId="{BB7324BD-7541-4D3B-B5EC-A20BB2DF2383}" type="presParOf" srcId="{97831C90-3115-4294-88C3-39AA4DB167FA}" destId="{529515B5-B58A-4350-A56E-82BB08419D64}" srcOrd="4" destOrd="0" presId="urn:microsoft.com/office/officeart/2018/5/layout/CenteredIconLabelDescriptionList"/>
    <dgm:cxn modelId="{E8F2189B-FAE7-4009-84FF-B789C598D4E6}" type="presParOf" srcId="{77EA53A0-0188-485F-B6A6-EAA85A679B14}" destId="{D0B75B9A-6DE4-4DD1-A4D8-74CE65C0392F}" srcOrd="5" destOrd="0" presId="urn:microsoft.com/office/officeart/2018/5/layout/CenteredIconLabelDescriptionList"/>
    <dgm:cxn modelId="{B605C493-BF6F-40AA-BC60-C55759B4AB3C}" type="presParOf" srcId="{77EA53A0-0188-485F-B6A6-EAA85A679B14}" destId="{C152B72C-D0C7-4853-B10B-B31574FD3735}" srcOrd="6" destOrd="0" presId="urn:microsoft.com/office/officeart/2018/5/layout/CenteredIconLabelDescriptionList"/>
    <dgm:cxn modelId="{77E4F22E-F009-4615-949C-0B91979806E3}" type="presParOf" srcId="{C152B72C-D0C7-4853-B10B-B31574FD3735}" destId="{5E182EB1-26DD-471A-A3DB-EAD424B06AB6}" srcOrd="0" destOrd="0" presId="urn:microsoft.com/office/officeart/2018/5/layout/CenteredIconLabelDescriptionList"/>
    <dgm:cxn modelId="{9A19FA6E-D590-452A-8A5E-26AEB08E649A}" type="presParOf" srcId="{C152B72C-D0C7-4853-B10B-B31574FD3735}" destId="{5ED1CF25-663A-451A-B208-687CD99DBE5C}" srcOrd="1" destOrd="0" presId="urn:microsoft.com/office/officeart/2018/5/layout/CenteredIconLabelDescriptionList"/>
    <dgm:cxn modelId="{21B778CA-02EA-4A89-95CF-85E0B8703FB0}" type="presParOf" srcId="{C152B72C-D0C7-4853-B10B-B31574FD3735}" destId="{25C4B4E1-237B-40B5-AFEE-85281BF1DBE5}" srcOrd="2" destOrd="0" presId="urn:microsoft.com/office/officeart/2018/5/layout/CenteredIconLabelDescriptionList"/>
    <dgm:cxn modelId="{C34B79CE-5359-4464-BA2B-CF8B0F62745A}" type="presParOf" srcId="{C152B72C-D0C7-4853-B10B-B31574FD3735}" destId="{F4A1A264-2C76-43ED-AB66-916B1297C09B}" srcOrd="3" destOrd="0" presId="urn:microsoft.com/office/officeart/2018/5/layout/CenteredIconLabelDescriptionList"/>
    <dgm:cxn modelId="{41EE6622-0093-451D-9876-5FC0FA226DE8}" type="presParOf" srcId="{C152B72C-D0C7-4853-B10B-B31574FD3735}" destId="{D1AB5262-94FC-4F8F-AF5D-ABD85EEBFF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FB1E-0D36-4500-8BCE-4A3FF65C2AF0}">
      <dsp:nvSpPr>
        <dsp:cNvPr id="0" name=""/>
        <dsp:cNvSpPr/>
      </dsp:nvSpPr>
      <dsp:spPr>
        <a:xfrm>
          <a:off x="718957" y="820663"/>
          <a:ext cx="764859" cy="764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D8074-66FA-4664-9572-D3D69DAF232F}">
      <dsp:nvSpPr>
        <dsp:cNvPr id="0" name=""/>
        <dsp:cNvSpPr/>
      </dsp:nvSpPr>
      <dsp:spPr>
        <a:xfrm>
          <a:off x="8730" y="166723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Einteilung nach jedem Meilenstein neu</a:t>
          </a:r>
          <a:endParaRPr lang="en-US" sz="1400" kern="1200"/>
        </a:p>
      </dsp:txBody>
      <dsp:txXfrm>
        <a:off x="8730" y="1667239"/>
        <a:ext cx="2185312" cy="526587"/>
      </dsp:txXfrm>
    </dsp:sp>
    <dsp:sp modelId="{D47233FD-2500-46CA-9BE8-CBEE7A6D9FC1}">
      <dsp:nvSpPr>
        <dsp:cNvPr id="0" name=""/>
        <dsp:cNvSpPr/>
      </dsp:nvSpPr>
      <dsp:spPr>
        <a:xfrm>
          <a:off x="8730" y="2231835"/>
          <a:ext cx="2185312" cy="489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Vorhersehbar</a:t>
          </a:r>
          <a:endParaRPr lang="en-US" sz="1100" kern="1200"/>
        </a:p>
      </dsp:txBody>
      <dsp:txXfrm>
        <a:off x="8730" y="2231835"/>
        <a:ext cx="2185312" cy="489213"/>
      </dsp:txXfrm>
    </dsp:sp>
    <dsp:sp modelId="{28CFEC45-FE60-42F7-B6EB-C7A887B4EBDF}">
      <dsp:nvSpPr>
        <dsp:cNvPr id="0" name=""/>
        <dsp:cNvSpPr/>
      </dsp:nvSpPr>
      <dsp:spPr>
        <a:xfrm>
          <a:off x="3286699" y="721155"/>
          <a:ext cx="764859" cy="764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ABE52-970E-4D33-B64B-6F5D6F82FDF7}">
      <dsp:nvSpPr>
        <dsp:cNvPr id="0" name=""/>
        <dsp:cNvSpPr/>
      </dsp:nvSpPr>
      <dsp:spPr>
        <a:xfrm>
          <a:off x="2576472" y="157628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Probleme:</a:t>
          </a:r>
          <a:endParaRPr lang="en-US" sz="1400" kern="1200"/>
        </a:p>
      </dsp:txBody>
      <dsp:txXfrm>
        <a:off x="2576472" y="1576289"/>
        <a:ext cx="2185312" cy="526587"/>
      </dsp:txXfrm>
    </dsp:sp>
    <dsp:sp modelId="{CBE82B71-64CA-4D38-A84B-FBADEF29185D}">
      <dsp:nvSpPr>
        <dsp:cNvPr id="0" name=""/>
        <dsp:cNvSpPr/>
      </dsp:nvSpPr>
      <dsp:spPr>
        <a:xfrm>
          <a:off x="2576472" y="2144864"/>
          <a:ext cx="2185312" cy="67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Überschneidungen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Eigene noch nicht notwendige Aufgaben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Nicht erkannte Aufgaben</a:t>
          </a:r>
          <a:endParaRPr lang="en-US" sz="1100" kern="1200"/>
        </a:p>
      </dsp:txBody>
      <dsp:txXfrm>
        <a:off x="2576472" y="2144864"/>
        <a:ext cx="2185312" cy="675691"/>
      </dsp:txXfrm>
    </dsp:sp>
    <dsp:sp modelId="{26180B48-6F09-404B-9667-32E06F946288}">
      <dsp:nvSpPr>
        <dsp:cNvPr id="0" name=""/>
        <dsp:cNvSpPr/>
      </dsp:nvSpPr>
      <dsp:spPr>
        <a:xfrm>
          <a:off x="5854441" y="721155"/>
          <a:ext cx="764859" cy="764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EA95C-6847-4DD5-8442-B247823F7918}">
      <dsp:nvSpPr>
        <dsp:cNvPr id="0" name=""/>
        <dsp:cNvSpPr/>
      </dsp:nvSpPr>
      <dsp:spPr>
        <a:xfrm>
          <a:off x="5144214" y="157628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Aufmerksamkeit, Kommunikation und Flexibilität!!</a:t>
          </a:r>
          <a:endParaRPr lang="en-US" sz="1400" kern="1200"/>
        </a:p>
      </dsp:txBody>
      <dsp:txXfrm>
        <a:off x="5144214" y="1576289"/>
        <a:ext cx="2185312" cy="526587"/>
      </dsp:txXfrm>
    </dsp:sp>
    <dsp:sp modelId="{529515B5-B58A-4350-A56E-82BB08419D64}">
      <dsp:nvSpPr>
        <dsp:cNvPr id="0" name=""/>
        <dsp:cNvSpPr/>
      </dsp:nvSpPr>
      <dsp:spPr>
        <a:xfrm>
          <a:off x="5144214" y="2144864"/>
          <a:ext cx="2185312" cy="67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82EB1-26DD-471A-A3DB-EAD424B06AB6}">
      <dsp:nvSpPr>
        <dsp:cNvPr id="0" name=""/>
        <dsp:cNvSpPr/>
      </dsp:nvSpPr>
      <dsp:spPr>
        <a:xfrm>
          <a:off x="8422183" y="721155"/>
          <a:ext cx="764859" cy="764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4B4E1-237B-40B5-AFEE-85281BF1DBE5}">
      <dsp:nvSpPr>
        <dsp:cNvPr id="0" name=""/>
        <dsp:cNvSpPr/>
      </dsp:nvSpPr>
      <dsp:spPr>
        <a:xfrm>
          <a:off x="7711957" y="157628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Arbeitsplan immer wieder überprüfen</a:t>
          </a:r>
          <a:endParaRPr lang="en-US" sz="1400" kern="1200"/>
        </a:p>
      </dsp:txBody>
      <dsp:txXfrm>
        <a:off x="7711957" y="1576289"/>
        <a:ext cx="2185312" cy="526587"/>
      </dsp:txXfrm>
    </dsp:sp>
    <dsp:sp modelId="{D1AB5262-94FC-4F8F-AF5D-ABD85EEBFF7A}">
      <dsp:nvSpPr>
        <dsp:cNvPr id="0" name=""/>
        <dsp:cNvSpPr/>
      </dsp:nvSpPr>
      <dsp:spPr>
        <a:xfrm>
          <a:off x="7711957" y="2144864"/>
          <a:ext cx="2185312" cy="67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0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734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9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248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746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209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986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5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7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64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0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5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0B694-AC50-3844-B32E-82E1AC3A4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de-DE"/>
              <a:t>The Bachelor‘s chase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FED3C-ADC9-524D-BFB5-BB1EFC503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r>
              <a:rPr lang="de-DE"/>
              <a:t>Von the chasers</a:t>
            </a:r>
            <a:endParaRPr lang="de-DE" dirty="0"/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197019-F277-C142-9294-0785525AF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7"/>
          <a:stretch/>
        </p:blipFill>
        <p:spPr>
          <a:xfrm>
            <a:off x="6255029" y="972331"/>
            <a:ext cx="4968316" cy="490584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869DE2F-DCE2-7E40-B6B9-79A29A48957C}"/>
              </a:ext>
            </a:extLst>
          </p:cNvPr>
          <p:cNvSpPr txBox="1"/>
          <p:nvPr/>
        </p:nvSpPr>
        <p:spPr>
          <a:xfrm>
            <a:off x="1876424" y="4860235"/>
            <a:ext cx="51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/>
              <a:t>Von Meipei, Adrian, Johannes und Anna</a:t>
            </a:r>
          </a:p>
        </p:txBody>
      </p:sp>
    </p:spTree>
    <p:extLst>
      <p:ext uri="{BB962C8B-B14F-4D97-AF65-F5344CB8AC3E}">
        <p14:creationId xmlns:p14="http://schemas.microsoft.com/office/powerpoint/2010/main" val="91337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EB5E25-DD38-B54D-B2FC-2EA7B3AF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/>
              <a:t>arbeitsplan</a:t>
            </a:r>
            <a:endParaRPr lang="de-DE" dirty="0"/>
          </a:p>
        </p:txBody>
      </p:sp>
      <p:graphicFrame>
        <p:nvGraphicFramePr>
          <p:cNvPr id="77" name="Inhaltsplatzhalter 2">
            <a:extLst>
              <a:ext uri="{FF2B5EF4-FFF2-40B4-BE49-F238E27FC236}">
                <a16:creationId xmlns:a16="http://schemas.microsoft.com/office/drawing/2014/main" id="{72BCC64A-0F4A-4E09-8244-F02ED43FB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82868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70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9C20C-50C2-8D42-A7B9-C8865FF2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qualitätssicherung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7D464-D52A-6541-BE8D-6E0E739D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Zuverlässigkeit: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50% </a:t>
            </a:r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Logic</a:t>
            </a: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-Codes per </a:t>
            </a:r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Unittest</a:t>
            </a: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Effizienz: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Zeitmessung per </a:t>
            </a:r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Unittest</a:t>
            </a:r>
            <a:endParaRPr lang="de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Funktionen mit Zeitlimit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Wert festlegen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Wert überprüfen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56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C66B9-A5B2-7848-82D7-CB5B41EA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377" y="2487075"/>
            <a:ext cx="9905998" cy="1478570"/>
          </a:xfrm>
        </p:spPr>
        <p:txBody>
          <a:bodyPr>
            <a:normAutofit/>
          </a:bodyPr>
          <a:lstStyle/>
          <a:p>
            <a:r>
              <a:rPr lang="de-DE" sz="6000" dirty="0" err="1"/>
              <a:t>demo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83415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0DCC2-8A8F-C240-BA6A-BDD8B345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06" y="1364753"/>
            <a:ext cx="11131494" cy="3606640"/>
          </a:xfrm>
        </p:spPr>
        <p:txBody>
          <a:bodyPr>
            <a:normAutofit/>
          </a:bodyPr>
          <a:lstStyle/>
          <a:p>
            <a:r>
              <a:rPr lang="de-DE" sz="44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4592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C4F0-599E-C84B-BFD7-F0FDAD0E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330" y="2268643"/>
            <a:ext cx="9905998" cy="1478570"/>
          </a:xfrm>
        </p:spPr>
        <p:txBody>
          <a:bodyPr>
            <a:normAutofit/>
          </a:bodyPr>
          <a:lstStyle/>
          <a:p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400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EAEEB-5E1F-5F4E-B6DE-81E76259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BE219-6A3D-044E-8BDA-AC2D7A48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de-DE" dirty="0"/>
              <a:t>Rundenbasiertes Kartenspiel</a:t>
            </a:r>
          </a:p>
          <a:p>
            <a:r>
              <a:rPr lang="de-DE" dirty="0"/>
              <a:t>Jeder Spieler erhält eine Karte</a:t>
            </a:r>
          </a:p>
          <a:p>
            <a:pPr lvl="1"/>
            <a:r>
              <a:rPr lang="de-DE" dirty="0"/>
              <a:t>Annehmen</a:t>
            </a:r>
          </a:p>
          <a:p>
            <a:pPr lvl="1"/>
            <a:r>
              <a:rPr lang="de-DE" dirty="0" err="1"/>
              <a:t>Wegschmeissen</a:t>
            </a:r>
            <a:endParaRPr lang="de-DE" dirty="0"/>
          </a:p>
          <a:p>
            <a:pPr lvl="1"/>
            <a:r>
              <a:rPr lang="de-DE" dirty="0"/>
              <a:t>Aussetzen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33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41B58-3225-B54D-B14E-8E5263E8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spielstatus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ED575-EA87-3F43-AB57-CCD9E1F2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Spielstatus: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Informationen zu den Karten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Nach zulässige Anfrage des Clients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bearbeitet Anfrage 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ändert Gamestatus und sendet ihn an die Clients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Liste mit den aktuellen Zügen auf beiden Seiten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Username als Parameter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Liste der Clients auf beiden Seiten: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Spielername als Parameter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23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21AF1-3F32-E140-AAFE-161C88BB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AC30C-1ACA-0049-B089-A97D69F9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30826"/>
          </a:xfrm>
        </p:spPr>
        <p:txBody>
          <a:bodyPr/>
          <a:lstStyle/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Nach Arbeitsplan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Die Basis des Spiels steht: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Kommunikation zwischen Client und Server 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Spiel ist spielbar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Einige Graphikelemente fehlen noch</a:t>
            </a: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Probleme dank guter Kommunikation gelöst</a:t>
            </a:r>
            <a:endParaRPr lang="de-CH" sz="18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584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4FCBA-731E-9F44-8F9A-B1FD7247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Spielbeschreibung/Regeln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560CEC-8975-1E4B-98B6-7CCEE15E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368" y="2097088"/>
            <a:ext cx="9989043" cy="4329989"/>
          </a:xfrm>
        </p:spPr>
        <p:txBody>
          <a:bodyPr>
            <a:normAutofit/>
          </a:bodyPr>
          <a:lstStyle/>
          <a:p>
            <a:r>
              <a:rPr lang="de-DE" dirty="0"/>
              <a:t>Auf der Basis von </a:t>
            </a:r>
            <a:r>
              <a:rPr lang="de-DE" dirty="0" err="1"/>
              <a:t>Blackjack</a:t>
            </a:r>
            <a:r>
              <a:rPr lang="de-DE" dirty="0"/>
              <a:t> </a:t>
            </a:r>
          </a:p>
          <a:p>
            <a:r>
              <a:rPr lang="de-DE" dirty="0"/>
              <a:t>Die Karten haben Motive des Bachelorstudiums</a:t>
            </a:r>
          </a:p>
          <a:p>
            <a:r>
              <a:rPr lang="de-CH" dirty="0"/>
              <a:t>Jeder Spieler erhält am Anfang eine Karte </a:t>
            </a:r>
          </a:p>
          <a:p>
            <a:r>
              <a:rPr lang="de-CH" dirty="0"/>
              <a:t>Optionen pro Runde: </a:t>
            </a:r>
          </a:p>
          <a:p>
            <a:pPr lvl="1"/>
            <a:r>
              <a:rPr lang="de-CH" dirty="0"/>
              <a:t>Karte ziehen </a:t>
            </a:r>
          </a:p>
          <a:p>
            <a:pPr lvl="1"/>
            <a:r>
              <a:rPr lang="de-CH" dirty="0"/>
              <a:t>Runde aussetzen </a:t>
            </a:r>
          </a:p>
          <a:p>
            <a:pPr lvl="1"/>
            <a:r>
              <a:rPr lang="de-CH" dirty="0"/>
              <a:t>Karte wegschmeißen (gegen </a:t>
            </a:r>
            <a:r>
              <a:rPr lang="de-CH" dirty="0" err="1"/>
              <a:t>Coins</a:t>
            </a:r>
            <a:r>
              <a:rPr lang="de-CH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670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2E078-A8AE-A249-A604-314491CE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Spielbeschreibung/regeln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781FC-CC33-9A42-9027-D3FF11A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Spielzug ist zeitlich begrenzt (max. 10 Sekunden)</a:t>
            </a:r>
          </a:p>
          <a:p>
            <a:r>
              <a:rPr lang="de-CH" dirty="0"/>
              <a:t>Ziel: Derjenige, der zuerst die Zahl 180 hat, bekommt z.B. 360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Diejenigen, die über 180KP haben, bekommen 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Alle anderen: Punkte = </a:t>
            </a:r>
            <a:r>
              <a:rPr lang="de-CH" dirty="0" err="1"/>
              <a:t>Coins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45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F91C3-4469-6C46-B9BE-A9F3C18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120B8-2FC7-CD43-9B2E-34835D95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TCP</a:t>
            </a:r>
          </a:p>
          <a:p>
            <a:pPr lvl="1"/>
            <a:r>
              <a:rPr lang="de-DE" dirty="0"/>
              <a:t>Sicher</a:t>
            </a:r>
          </a:p>
          <a:p>
            <a:r>
              <a:rPr lang="de-DE" dirty="0"/>
              <a:t>Externe Bibliotheken?</a:t>
            </a:r>
          </a:p>
          <a:p>
            <a:r>
              <a:rPr lang="de-DE"/>
              <a:t>Log4j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4014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84D549-745E-A04F-A246-B809BB90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2700"/>
              <a:t>Netzwerkkommunikation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0E719D-05A5-45C1-88CE-319913DF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 err="1"/>
              <a:t>ServerHandler</a:t>
            </a:r>
            <a:r>
              <a:rPr lang="en-US" sz="2000" dirty="0"/>
              <a:t> </a:t>
            </a:r>
            <a:r>
              <a:rPr lang="en-US" sz="2000" dirty="0" err="1"/>
              <a:t>dient</a:t>
            </a:r>
            <a:r>
              <a:rPr lang="en-US" sz="2000" dirty="0"/>
              <a:t> </a:t>
            </a:r>
            <a:r>
              <a:rPr lang="en-US" sz="2000" dirty="0" err="1"/>
              <a:t>als</a:t>
            </a:r>
            <a:r>
              <a:rPr lang="en-US" sz="2000" dirty="0"/>
              <a:t> </a:t>
            </a:r>
            <a:r>
              <a:rPr lang="en-US" sz="2000" dirty="0" err="1"/>
              <a:t>Schnittstelle</a:t>
            </a:r>
            <a:endParaRPr lang="en-US" sz="2000" dirty="0"/>
          </a:p>
          <a:p>
            <a:r>
              <a:rPr lang="en-US" sz="2000" dirty="0"/>
              <a:t>Threads </a:t>
            </a:r>
            <a:r>
              <a:rPr lang="en-US" sz="2000" dirty="0" err="1"/>
              <a:t>können</a:t>
            </a:r>
            <a:r>
              <a:rPr lang="en-US" sz="2000" dirty="0"/>
              <a:t> </a:t>
            </a:r>
            <a:r>
              <a:rPr lang="en-US" sz="2000" dirty="0" err="1"/>
              <a:t>GameState</a:t>
            </a:r>
            <a:r>
              <a:rPr lang="en-US" sz="2000" dirty="0"/>
              <a:t> </a:t>
            </a:r>
            <a:r>
              <a:rPr lang="en-US" sz="2000" dirty="0" err="1"/>
              <a:t>verändern</a:t>
            </a:r>
            <a:endParaRPr lang="en-US" sz="2000" dirty="0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3456D60-E6E9-DE4C-A6EC-AB051AC87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977"/>
            <a:ext cx="5456279" cy="345109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4244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5A014-3A9F-BD4C-9CFA-74ABA6A0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D8BA0-C82F-5743-8114-5D7E8C21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Befehle der Chats enthalten Sender-Client, Empfänger- Client und Nachricht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Server/Serverhandler als Vermittler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Chat: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 schickt Befehl für jeden Client in der Userliste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Lobby Chat: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 schickt Befehl für jeden Client in der Lobbyliste</a:t>
            </a:r>
          </a:p>
          <a:p>
            <a:pPr lvl="1"/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Whisper</a:t>
            </a: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Chat:</a:t>
            </a:r>
          </a:p>
          <a:p>
            <a:pPr lvl="2"/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</a:t>
            </a:r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 schickt Privatnachricht an gewünschten Client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82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Macintosh PowerPoint</Application>
  <PresentationFormat>Breitbild</PresentationFormat>
  <Paragraphs>80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 Light</vt:lpstr>
      <vt:lpstr>Tw Cen MT</vt:lpstr>
      <vt:lpstr>Schaltkreis</vt:lpstr>
      <vt:lpstr>The Bachelor‘s chase</vt:lpstr>
      <vt:lpstr>Einführung</vt:lpstr>
      <vt:lpstr>spielstatus</vt:lpstr>
      <vt:lpstr>Fortschritt</vt:lpstr>
      <vt:lpstr>Spielbeschreibung/Regeln</vt:lpstr>
      <vt:lpstr>Spielbeschreibung/regeln</vt:lpstr>
      <vt:lpstr>Technologien</vt:lpstr>
      <vt:lpstr>Netzwerkkommunikation</vt:lpstr>
      <vt:lpstr>Netzwerkkommunikation</vt:lpstr>
      <vt:lpstr>arbeitsplan</vt:lpstr>
      <vt:lpstr>qualitätssicherung</vt:lpstr>
      <vt:lpstr>demo</vt:lpstr>
      <vt:lpstr>Vielen dank für eure Aufmerksamkeit!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Bachelor‘s chase</dc:title>
  <dc:creator>Anna Diack</dc:creator>
  <cp:lastModifiedBy>Anna Diack</cp:lastModifiedBy>
  <cp:revision>1</cp:revision>
  <dcterms:created xsi:type="dcterms:W3CDTF">2020-04-13T11:37:13Z</dcterms:created>
  <dcterms:modified xsi:type="dcterms:W3CDTF">2020-04-13T11:40:26Z</dcterms:modified>
</cp:coreProperties>
</file>