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580"/>
  </p:normalViewPr>
  <p:slideViewPr>
    <p:cSldViewPr snapToGrid="0" snapToObjects="1">
      <p:cViewPr varScale="1">
        <p:scale>
          <a:sx n="117" d="100"/>
          <a:sy n="117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07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29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69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98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8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5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764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08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78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1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E637-CEF3-B043-8F54-4D85C1880CDC}" type="datetimeFigureOut">
              <a:rPr lang="de-CH" smtClean="0"/>
              <a:t>27.02.20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C901-2BC0-EF44-AACD-1E4C1D6F50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51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  <a:endParaRPr lang="de-CH" sz="32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  <a:endParaRPr lang="de-CH" sz="12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3233057" y="5004599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3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  <a:endParaRPr lang="de-CH" sz="32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  <a:endParaRPr lang="de-CH" sz="12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377790" y="838198"/>
            <a:ext cx="4310743" cy="51870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525" lvl="0" indent="-9525" algn="just">
              <a:spcAft>
                <a:spcPts val="600"/>
              </a:spcAft>
              <a:defRPr/>
            </a:pPr>
            <a:r>
              <a:rPr lang="de-CH" b="1" u="sng" dirty="0" smtClean="0">
                <a:solidFill>
                  <a:schemeClr val="tx1"/>
                </a:solidFill>
              </a:rPr>
              <a:t>Ziel </a:t>
            </a:r>
            <a:r>
              <a:rPr lang="de-CH" b="1" u="sng" dirty="0">
                <a:solidFill>
                  <a:schemeClr val="tx1"/>
                </a:solidFill>
              </a:rPr>
              <a:t>des Spiels:</a:t>
            </a:r>
            <a:endParaRPr lang="de-CH" sz="1400" b="1" u="sng" dirty="0">
              <a:solidFill>
                <a:schemeClr val="tx1"/>
              </a:solidFill>
            </a:endParaRPr>
          </a:p>
          <a:p>
            <a:pPr marL="9525" lvl="0" indent="-9525" algn="just">
              <a:defRPr/>
            </a:pPr>
            <a:r>
              <a:rPr lang="de-CH" sz="1400" dirty="0">
                <a:solidFill>
                  <a:schemeClr val="tx1"/>
                </a:solidFill>
              </a:rPr>
              <a:t>Ziel dieses Spieles ist es 180 Kreditpunkte zu erzielen. In jeder Runde darf der Spieler entscheiden ob er eine Karte ziehen, eine Karte wegschmeissen oder diese Runde aussetzen möchte. </a:t>
            </a:r>
            <a:r>
              <a:rPr lang="de-CH" sz="1400" dirty="0" smtClean="0">
                <a:solidFill>
                  <a:schemeClr val="tx1"/>
                </a:solidFill>
              </a:rPr>
              <a:t>Hat ein Spieler über 180 Kreditpunkte erzielt, hat er verloren und scheidet aus dem Spiel aus.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874576" y="5551715"/>
            <a:ext cx="1314452" cy="29391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Schliessen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" name="Pfeil nach links 15"/>
          <p:cNvSpPr/>
          <p:nvPr/>
        </p:nvSpPr>
        <p:spPr>
          <a:xfrm>
            <a:off x="10080171" y="5456354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6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3581399" y="2623456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Start</a:t>
            </a:r>
            <a:endParaRPr lang="de-CH" sz="32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880507" y="83819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Karten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17671" y="838198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Regeln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80506" y="446858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Ziel</a:t>
            </a:r>
            <a:endParaRPr lang="de-CH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17669" y="4471307"/>
            <a:ext cx="1556657" cy="155665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Einstellungen</a:t>
            </a:r>
            <a:endParaRPr lang="de-CH" sz="12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Pfeil nach links 12"/>
          <p:cNvSpPr/>
          <p:nvPr/>
        </p:nvSpPr>
        <p:spPr>
          <a:xfrm>
            <a:off x="4963885" y="3156639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227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 smtClean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 Sali</a:t>
            </a:r>
            <a:r>
              <a:rPr lang="de-CH" sz="1600" dirty="0" smtClean="0">
                <a:solidFill>
                  <a:schemeClr val="tx1"/>
                </a:solidFill>
              </a:rPr>
              <a:t>!</a:t>
            </a:r>
            <a:endParaRPr lang="de-CH" sz="1600" dirty="0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 smtClean="0">
                <a:solidFill>
                  <a:schemeClr val="bg1">
                    <a:lumMod val="75000"/>
                  </a:schemeClr>
                </a:solidFill>
              </a:rPr>
              <a:t>Text hier </a:t>
            </a:r>
            <a:r>
              <a:rPr lang="de-CH" i="1" dirty="0" smtClean="0">
                <a:solidFill>
                  <a:schemeClr val="bg1">
                    <a:lumMod val="75000"/>
                  </a:schemeClr>
                </a:solidFill>
              </a:rPr>
              <a:t>eingeben...</a:t>
            </a:r>
            <a:endParaRPr lang="de-CH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 smtClean="0">
                <a:solidFill>
                  <a:schemeClr val="tx1"/>
                </a:solidFill>
              </a:rPr>
              <a:t>Momentaner Stand der Punkte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Anna: 	</a:t>
            </a:r>
            <a:r>
              <a:rPr lang="de-CH" sz="1600" dirty="0" smtClean="0">
                <a:solidFill>
                  <a:schemeClr val="tx1"/>
                </a:solidFill>
              </a:rPr>
              <a:t>40</a:t>
            </a:r>
            <a:endParaRPr lang="de-CH" sz="1600" dirty="0" smtClean="0">
              <a:solidFill>
                <a:schemeClr val="tx1"/>
              </a:solidFill>
            </a:endParaRPr>
          </a:p>
          <a:p>
            <a:r>
              <a:rPr lang="de-CH" sz="1600" dirty="0" smtClean="0">
                <a:solidFill>
                  <a:schemeClr val="tx1"/>
                </a:solidFill>
              </a:rPr>
              <a:t>Mei:	</a:t>
            </a:r>
            <a:r>
              <a:rPr lang="de-CH" sz="1600" dirty="0" smtClean="0">
                <a:solidFill>
                  <a:schemeClr val="tx1"/>
                </a:solidFill>
              </a:rPr>
              <a:t>20</a:t>
            </a:r>
            <a:endParaRPr lang="de-CH" sz="1600" dirty="0" smtClean="0">
              <a:solidFill>
                <a:schemeClr val="tx1"/>
              </a:solidFill>
            </a:endParaRPr>
          </a:p>
          <a:p>
            <a:r>
              <a:rPr lang="de-CH" sz="1600" dirty="0" smtClean="0">
                <a:solidFill>
                  <a:schemeClr val="tx1"/>
                </a:solidFill>
              </a:rPr>
              <a:t>Adrian:	</a:t>
            </a:r>
            <a:r>
              <a:rPr lang="de-CH" sz="1600" dirty="0" smtClean="0">
                <a:solidFill>
                  <a:schemeClr val="tx1"/>
                </a:solidFill>
              </a:rPr>
              <a:t>10</a:t>
            </a:r>
            <a:endParaRPr lang="de-CH" sz="1600" dirty="0" smtClean="0">
              <a:solidFill>
                <a:schemeClr val="tx1"/>
              </a:solidFill>
            </a:endParaRPr>
          </a:p>
          <a:p>
            <a:r>
              <a:rPr lang="de-CH" sz="1600" dirty="0" smtClean="0">
                <a:solidFill>
                  <a:schemeClr val="tx1"/>
                </a:solidFill>
              </a:rPr>
              <a:t>Johannes:	</a:t>
            </a:r>
            <a:r>
              <a:rPr lang="de-CH" sz="1600" dirty="0" smtClean="0">
                <a:solidFill>
                  <a:schemeClr val="tx1"/>
                </a:solidFill>
              </a:rPr>
              <a:t>60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147371" y="244929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 rot="16200000">
            <a:off x="1146752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5087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 43"/>
          <p:cNvSpPr/>
          <p:nvPr/>
        </p:nvSpPr>
        <p:spPr>
          <a:xfrm rot="5400000">
            <a:off x="7327478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 34"/>
          <p:cNvSpPr/>
          <p:nvPr/>
        </p:nvSpPr>
        <p:spPr>
          <a:xfrm>
            <a:off x="4147371" y="2650008"/>
            <a:ext cx="90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0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 smtClean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Adrian: </a:t>
            </a:r>
            <a:r>
              <a:rPr lang="de-CH" sz="1600" dirty="0" err="1" smtClean="0">
                <a:solidFill>
                  <a:schemeClr val="tx1"/>
                </a:solidFill>
              </a:rPr>
              <a:t>Hallöle</a:t>
            </a:r>
            <a:r>
              <a:rPr lang="de-CH" sz="1600" dirty="0" smtClean="0">
                <a:solidFill>
                  <a:schemeClr val="tx1"/>
                </a:solidFill>
              </a:rPr>
              <a:t> </a:t>
            </a:r>
            <a:r>
              <a:rPr lang="de-CH" sz="1600" dirty="0" err="1" smtClean="0">
                <a:solidFill>
                  <a:schemeClr val="tx1"/>
                </a:solidFill>
              </a:rPr>
              <a:t>xD</a:t>
            </a:r>
            <a:endParaRPr lang="de-CH" sz="1600" dirty="0" smtClean="0">
              <a:solidFill>
                <a:schemeClr val="tx1"/>
              </a:solidFill>
            </a:endParaRPr>
          </a:p>
          <a:p>
            <a:r>
              <a:rPr lang="de-CH" sz="1600" dirty="0" smtClean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smtClean="0">
                <a:solidFill>
                  <a:schemeClr val="tx1"/>
                </a:solidFill>
              </a:rPr>
              <a:t>^^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</a:t>
            </a:r>
            <a:r>
              <a:rPr lang="de-CH" i="1" dirty="0" smtClean="0">
                <a:solidFill>
                  <a:schemeClr val="bg1">
                    <a:lumMod val="75000"/>
                  </a:schemeClr>
                </a:solidFill>
              </a:rPr>
              <a:t>eingeben...</a:t>
            </a:r>
            <a:endParaRPr lang="de-CH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 smtClean="0">
                <a:solidFill>
                  <a:schemeClr val="tx1"/>
                </a:solidFill>
              </a:rPr>
              <a:t>Momentaner Stand der Punkte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Anna: 	120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Mei:	50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Adrian:	90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	100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22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 smtClean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Adrian: </a:t>
            </a:r>
            <a:r>
              <a:rPr lang="de-CH" sz="1600" dirty="0" err="1" smtClean="0">
                <a:solidFill>
                  <a:schemeClr val="tx1"/>
                </a:solidFill>
              </a:rPr>
              <a:t>Hallöle</a:t>
            </a:r>
            <a:r>
              <a:rPr lang="de-CH" sz="1600" dirty="0" smtClean="0">
                <a:solidFill>
                  <a:schemeClr val="tx1"/>
                </a:solidFill>
              </a:rPr>
              <a:t> </a:t>
            </a:r>
            <a:r>
              <a:rPr lang="de-CH" sz="1600" dirty="0" err="1" smtClean="0">
                <a:solidFill>
                  <a:schemeClr val="tx1"/>
                </a:solidFill>
              </a:rPr>
              <a:t>xD</a:t>
            </a:r>
            <a:endParaRPr lang="de-CH" sz="1600" dirty="0" smtClean="0">
              <a:solidFill>
                <a:schemeClr val="tx1"/>
              </a:solidFill>
            </a:endParaRPr>
          </a:p>
          <a:p>
            <a:r>
              <a:rPr lang="de-CH" sz="1600" dirty="0" smtClean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smtClean="0">
                <a:solidFill>
                  <a:schemeClr val="tx1"/>
                </a:solidFill>
              </a:rPr>
              <a:t>^^</a:t>
            </a:r>
            <a:endParaRPr lang="de-CH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chemeClr val="tx1"/>
                </a:solidFill>
              </a:rPr>
              <a:t>Ich verliere diese Runde... :(</a:t>
            </a:r>
            <a:endParaRPr lang="de-CH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 smtClean="0">
                <a:solidFill>
                  <a:schemeClr val="tx1"/>
                </a:solidFill>
              </a:rPr>
              <a:t>Momentaner Stand der Punkte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Anna: 	120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Mei:	50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Adrian:	90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	100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9596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9307285" y="179614"/>
            <a:ext cx="2688772" cy="64987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9486899" y="2280555"/>
            <a:ext cx="2329543" cy="29663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600" dirty="0" smtClean="0">
                <a:solidFill>
                  <a:schemeClr val="tx1"/>
                </a:solidFill>
              </a:rPr>
              <a:t>Anna: Hi :)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 Sali!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Adrian: </a:t>
            </a:r>
            <a:r>
              <a:rPr lang="de-CH" sz="1600" dirty="0" err="1" smtClean="0">
                <a:solidFill>
                  <a:schemeClr val="tx1"/>
                </a:solidFill>
              </a:rPr>
              <a:t>Hallöle</a:t>
            </a:r>
            <a:r>
              <a:rPr lang="de-CH" sz="1600" dirty="0" smtClean="0">
                <a:solidFill>
                  <a:schemeClr val="tx1"/>
                </a:solidFill>
              </a:rPr>
              <a:t> </a:t>
            </a:r>
            <a:r>
              <a:rPr lang="de-CH" sz="1600" dirty="0" err="1" smtClean="0">
                <a:solidFill>
                  <a:schemeClr val="tx1"/>
                </a:solidFill>
              </a:rPr>
              <a:t>xD</a:t>
            </a:r>
            <a:endParaRPr lang="de-CH" sz="1600" dirty="0" smtClean="0">
              <a:solidFill>
                <a:schemeClr val="tx1"/>
              </a:solidFill>
            </a:endParaRPr>
          </a:p>
          <a:p>
            <a:r>
              <a:rPr lang="de-CH" sz="1600" dirty="0" smtClean="0">
                <a:solidFill>
                  <a:schemeClr val="tx1"/>
                </a:solidFill>
              </a:rPr>
              <a:t>Mei: </a:t>
            </a:r>
            <a:r>
              <a:rPr lang="de-CH" sz="1600" dirty="0" err="1">
                <a:solidFill>
                  <a:schemeClr val="tx1"/>
                </a:solidFill>
              </a:rPr>
              <a:t>Hello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err="1">
                <a:solidFill>
                  <a:schemeClr val="tx1"/>
                </a:solidFill>
              </a:rPr>
              <a:t>everyone</a:t>
            </a:r>
            <a:r>
              <a:rPr lang="de-CH" sz="1600" dirty="0">
                <a:solidFill>
                  <a:schemeClr val="tx1"/>
                </a:solidFill>
              </a:rPr>
              <a:t> </a:t>
            </a:r>
            <a:r>
              <a:rPr lang="de-CH" sz="1600" dirty="0" smtClean="0">
                <a:solidFill>
                  <a:schemeClr val="tx1"/>
                </a:solidFill>
              </a:rPr>
              <a:t>^^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Mei: </a:t>
            </a:r>
            <a:r>
              <a:rPr lang="de-CH" sz="1600" dirty="0">
                <a:solidFill>
                  <a:schemeClr val="tx1"/>
                </a:solidFill>
              </a:rPr>
              <a:t>Ich verliere diese Runde... :(</a:t>
            </a:r>
            <a:endParaRPr lang="de-CH" sz="1600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486899" y="5431971"/>
            <a:ext cx="2329543" cy="10613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i="1" dirty="0">
                <a:solidFill>
                  <a:schemeClr val="bg1">
                    <a:lumMod val="75000"/>
                  </a:schemeClr>
                </a:solidFill>
              </a:rPr>
              <a:t>Text hier eingeben...</a:t>
            </a:r>
            <a:endParaRPr lang="de-CH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486898" y="361946"/>
            <a:ext cx="2329543" cy="173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de-CH" sz="1600" dirty="0" smtClean="0">
                <a:solidFill>
                  <a:schemeClr val="tx1"/>
                </a:solidFill>
              </a:rPr>
              <a:t>Momentaner Stand der Punkte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Anna: 	120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Mei:	50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Adrian:	90</a:t>
            </a:r>
          </a:p>
          <a:p>
            <a:r>
              <a:rPr lang="de-CH" sz="1600" dirty="0" smtClean="0">
                <a:solidFill>
                  <a:schemeClr val="tx1"/>
                </a:solidFill>
              </a:rPr>
              <a:t>Johannes:	100</a:t>
            </a:r>
            <a:endParaRPr lang="de-CH" sz="1600" dirty="0">
              <a:solidFill>
                <a:schemeClr val="tx1"/>
              </a:solidFill>
            </a:endParaRPr>
          </a:p>
        </p:txBody>
      </p:sp>
      <p:grpSp>
        <p:nvGrpSpPr>
          <p:cNvPr id="3" name="Gruppierung 2"/>
          <p:cNvGrpSpPr/>
          <p:nvPr/>
        </p:nvGrpSpPr>
        <p:grpSpPr>
          <a:xfrm>
            <a:off x="3472457" y="179614"/>
            <a:ext cx="2362371" cy="1440000"/>
            <a:chOff x="3472457" y="179614"/>
            <a:chExt cx="2362371" cy="1440000"/>
          </a:xfrm>
        </p:grpSpPr>
        <p:sp>
          <p:nvSpPr>
            <p:cNvPr id="2" name="Rechteck 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uppierung 28"/>
          <p:cNvGrpSpPr/>
          <p:nvPr/>
        </p:nvGrpSpPr>
        <p:grpSpPr>
          <a:xfrm rot="16200000">
            <a:off x="415566" y="2593736"/>
            <a:ext cx="2362371" cy="1440000"/>
            <a:chOff x="3472457" y="179614"/>
            <a:chExt cx="2362371" cy="1440000"/>
          </a:xfrm>
        </p:grpSpPr>
        <p:sp>
          <p:nvSpPr>
            <p:cNvPr id="30" name="Rechteck 29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Rechteck 35"/>
          <p:cNvSpPr/>
          <p:nvPr/>
        </p:nvSpPr>
        <p:spPr>
          <a:xfrm>
            <a:off x="3472457" y="5053330"/>
            <a:ext cx="900000" cy="144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3809914" y="5053330"/>
            <a:ext cx="900000" cy="1440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/>
          <p:cNvSpPr/>
          <p:nvPr/>
        </p:nvSpPr>
        <p:spPr>
          <a:xfrm>
            <a:off x="4147371" y="5053330"/>
            <a:ext cx="900000" cy="14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/>
          <p:cNvSpPr/>
          <p:nvPr/>
        </p:nvSpPr>
        <p:spPr>
          <a:xfrm>
            <a:off x="4518936" y="5053330"/>
            <a:ext cx="90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4934828" y="5053330"/>
            <a:ext cx="9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1" name="Gruppierung 40"/>
          <p:cNvGrpSpPr/>
          <p:nvPr/>
        </p:nvGrpSpPr>
        <p:grpSpPr>
          <a:xfrm rot="5400000">
            <a:off x="6596292" y="2593737"/>
            <a:ext cx="2362371" cy="1440000"/>
            <a:chOff x="3472457" y="179614"/>
            <a:chExt cx="2362371" cy="1440000"/>
          </a:xfrm>
        </p:grpSpPr>
        <p:sp>
          <p:nvSpPr>
            <p:cNvPr id="42" name="Rechteck 41"/>
            <p:cNvSpPr/>
            <p:nvPr/>
          </p:nvSpPr>
          <p:spPr>
            <a:xfrm>
              <a:off x="3472457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3809914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4147371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518936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4934828" y="179614"/>
              <a:ext cx="900000" cy="14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308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Breitbild</PresentationFormat>
  <Paragraphs>57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Apple Chancery</vt:lpstr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Mei-Pei Nghiem</dc:creator>
  <cp:lastModifiedBy>Mei-Pei Nghiem</cp:lastModifiedBy>
  <cp:revision>20</cp:revision>
  <dcterms:created xsi:type="dcterms:W3CDTF">2020-02-26T13:26:48Z</dcterms:created>
  <dcterms:modified xsi:type="dcterms:W3CDTF">2020-02-27T09:21:43Z</dcterms:modified>
</cp:coreProperties>
</file>