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60" r:id="rId8"/>
    <p:sldId id="259" r:id="rId9"/>
    <p:sldId id="261" r:id="rId10"/>
    <p:sldId id="262" r:id="rId11"/>
    <p:sldId id="263" r:id="rId12"/>
    <p:sldId id="264" r:id="rId13"/>
    <p:sldId id="265" r:id="rId14"/>
    <p:sldId id="266" r:id="rId15"/>
    <p:sldId id="270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44"/>
    <p:restoredTop sz="94580"/>
  </p:normalViewPr>
  <p:slideViewPr>
    <p:cSldViewPr snapToGrid="0" snapToObjects="1">
      <p:cViewPr>
        <p:scale>
          <a:sx n="108" d="100"/>
          <a:sy n="108" d="100"/>
        </p:scale>
        <p:origin x="95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6E637-CEF3-B043-8F54-4D85C1880CDC}" type="datetimeFigureOut">
              <a:rPr lang="de-CH" smtClean="0"/>
              <a:t>05.03.20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C901-2BC0-EF44-AACD-1E4C1D6F501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30781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6E637-CEF3-B043-8F54-4D85C1880CDC}" type="datetimeFigureOut">
              <a:rPr lang="de-CH" smtClean="0"/>
              <a:t>05.03.20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C901-2BC0-EF44-AACD-1E4C1D6F501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429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6E637-CEF3-B043-8F54-4D85C1880CDC}" type="datetimeFigureOut">
              <a:rPr lang="de-CH" smtClean="0"/>
              <a:t>05.03.20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C901-2BC0-EF44-AACD-1E4C1D6F501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5691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6E637-CEF3-B043-8F54-4D85C1880CDC}" type="datetimeFigureOut">
              <a:rPr lang="de-CH" smtClean="0"/>
              <a:t>05.03.20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C901-2BC0-EF44-AACD-1E4C1D6F501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9816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6E637-CEF3-B043-8F54-4D85C1880CDC}" type="datetimeFigureOut">
              <a:rPr lang="de-CH" smtClean="0"/>
              <a:t>05.03.20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C901-2BC0-EF44-AACD-1E4C1D6F501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78839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6E637-CEF3-B043-8F54-4D85C1880CDC}" type="datetimeFigureOut">
              <a:rPr lang="de-CH" smtClean="0"/>
              <a:t>05.03.20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C901-2BC0-EF44-AACD-1E4C1D6F501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1569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6E637-CEF3-B043-8F54-4D85C1880CDC}" type="datetimeFigureOut">
              <a:rPr lang="de-CH" smtClean="0"/>
              <a:t>05.03.20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C901-2BC0-EF44-AACD-1E4C1D6F501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57643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6E637-CEF3-B043-8F54-4D85C1880CDC}" type="datetimeFigureOut">
              <a:rPr lang="de-CH" smtClean="0"/>
              <a:t>05.03.20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C901-2BC0-EF44-AACD-1E4C1D6F501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464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6E637-CEF3-B043-8F54-4D85C1880CDC}" type="datetimeFigureOut">
              <a:rPr lang="de-CH" smtClean="0"/>
              <a:t>05.03.20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C901-2BC0-EF44-AACD-1E4C1D6F501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90847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6E637-CEF3-B043-8F54-4D85C1880CDC}" type="datetimeFigureOut">
              <a:rPr lang="de-CH" smtClean="0"/>
              <a:t>05.03.20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C901-2BC0-EF44-AACD-1E4C1D6F501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5789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6E637-CEF3-B043-8F54-4D85C1880CDC}" type="datetimeFigureOut">
              <a:rPr lang="de-CH" smtClean="0"/>
              <a:t>05.03.20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C901-2BC0-EF44-AACD-1E4C1D6F501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3185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6E637-CEF3-B043-8F54-4D85C1880CDC}" type="datetimeFigureOut">
              <a:rPr lang="de-CH" smtClean="0"/>
              <a:t>05.03.20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1C901-2BC0-EF44-AACD-1E4C1D6F501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93510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olgshop.ch/wp-content/uploads/2015/04/Red_Bull.jpg" TargetMode="External"/><Relationship Id="rId4" Type="http://schemas.openxmlformats.org/officeDocument/2006/relationships/hyperlink" Target="https://image.shutterstock.com/image-photo/playing-cards-hand-isolated-on-260nw-397538776.jp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.cleanpng.com/png-em45vq/download-png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Oval 7"/>
          <p:cNvSpPr/>
          <p:nvPr/>
        </p:nvSpPr>
        <p:spPr>
          <a:xfrm>
            <a:off x="3581399" y="2623456"/>
            <a:ext cx="1556657" cy="1556657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3200" b="1" dirty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Start</a:t>
            </a:r>
          </a:p>
        </p:txBody>
      </p:sp>
      <p:sp>
        <p:nvSpPr>
          <p:cNvPr id="9" name="Oval 8"/>
          <p:cNvSpPr/>
          <p:nvPr/>
        </p:nvSpPr>
        <p:spPr>
          <a:xfrm>
            <a:off x="1880507" y="838197"/>
            <a:ext cx="1556657" cy="1556657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b="1" dirty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Karten</a:t>
            </a:r>
            <a:endParaRPr lang="de-CH" b="1" dirty="0">
              <a:solidFill>
                <a:schemeClr val="tx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317671" y="838198"/>
            <a:ext cx="1556657" cy="1556657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b="1" dirty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Regeln</a:t>
            </a:r>
            <a:endParaRPr lang="de-CH" b="1" dirty="0">
              <a:solidFill>
                <a:schemeClr val="tx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880506" y="4468587"/>
            <a:ext cx="1556657" cy="1556657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Ziel</a:t>
            </a:r>
          </a:p>
        </p:txBody>
      </p:sp>
      <p:sp>
        <p:nvSpPr>
          <p:cNvPr id="12" name="Oval 11"/>
          <p:cNvSpPr/>
          <p:nvPr/>
        </p:nvSpPr>
        <p:spPr>
          <a:xfrm>
            <a:off x="5317669" y="4471307"/>
            <a:ext cx="1556657" cy="1556657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Einstellungen</a:t>
            </a:r>
          </a:p>
        </p:txBody>
      </p:sp>
      <p:sp>
        <p:nvSpPr>
          <p:cNvPr id="13" name="Pfeil nach links 12"/>
          <p:cNvSpPr/>
          <p:nvPr/>
        </p:nvSpPr>
        <p:spPr>
          <a:xfrm>
            <a:off x="3233057" y="5004599"/>
            <a:ext cx="978408" cy="484632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Abgerundetes Rechteck 13"/>
          <p:cNvSpPr/>
          <p:nvPr/>
        </p:nvSpPr>
        <p:spPr>
          <a:xfrm>
            <a:off x="277312" y="179614"/>
            <a:ext cx="1444610" cy="914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i="1" smtClean="0">
                <a:solidFill>
                  <a:schemeClr val="tx1"/>
                </a:solidFill>
              </a:rPr>
              <a:t>Lobby</a:t>
            </a:r>
            <a:endParaRPr lang="de-CH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35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Abgerundetes Rechteck 4"/>
          <p:cNvSpPr/>
          <p:nvPr/>
        </p:nvSpPr>
        <p:spPr>
          <a:xfrm>
            <a:off x="9307285" y="179614"/>
            <a:ext cx="2688772" cy="649877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Abgerundetes Rechteck 5"/>
          <p:cNvSpPr/>
          <p:nvPr/>
        </p:nvSpPr>
        <p:spPr>
          <a:xfrm>
            <a:off x="9486899" y="2280555"/>
            <a:ext cx="2329543" cy="29663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1600" dirty="0">
                <a:solidFill>
                  <a:schemeClr val="tx1"/>
                </a:solidFill>
              </a:rPr>
              <a:t>Anna: Hi :)</a:t>
            </a:r>
          </a:p>
          <a:p>
            <a:r>
              <a:rPr lang="de-CH" sz="1600" dirty="0">
                <a:solidFill>
                  <a:schemeClr val="tx1"/>
                </a:solidFill>
              </a:rPr>
              <a:t>Johannes: Sali!</a:t>
            </a:r>
          </a:p>
          <a:p>
            <a:r>
              <a:rPr lang="de-CH" sz="1600" dirty="0">
                <a:solidFill>
                  <a:schemeClr val="tx1"/>
                </a:solidFill>
              </a:rPr>
              <a:t>Adrian: </a:t>
            </a:r>
            <a:r>
              <a:rPr lang="de-CH" sz="1600" dirty="0" err="1">
                <a:solidFill>
                  <a:schemeClr val="tx1"/>
                </a:solidFill>
              </a:rPr>
              <a:t>Hallöle</a:t>
            </a:r>
            <a:r>
              <a:rPr lang="de-CH" sz="1600" dirty="0">
                <a:solidFill>
                  <a:schemeClr val="tx1"/>
                </a:solidFill>
              </a:rPr>
              <a:t> </a:t>
            </a:r>
            <a:r>
              <a:rPr lang="de-CH" sz="1600" dirty="0" err="1">
                <a:solidFill>
                  <a:schemeClr val="tx1"/>
                </a:solidFill>
              </a:rPr>
              <a:t>xD</a:t>
            </a:r>
            <a:endParaRPr lang="de-CH" sz="1600" dirty="0">
              <a:solidFill>
                <a:schemeClr val="tx1"/>
              </a:solidFill>
            </a:endParaRPr>
          </a:p>
          <a:p>
            <a:r>
              <a:rPr lang="de-CH" sz="1600" dirty="0">
                <a:solidFill>
                  <a:schemeClr val="tx1"/>
                </a:solidFill>
              </a:rPr>
              <a:t>Mei: </a:t>
            </a:r>
            <a:r>
              <a:rPr lang="de-CH" sz="1600" dirty="0" err="1">
                <a:solidFill>
                  <a:schemeClr val="tx1"/>
                </a:solidFill>
              </a:rPr>
              <a:t>Hello</a:t>
            </a:r>
            <a:r>
              <a:rPr lang="de-CH" sz="1600" dirty="0">
                <a:solidFill>
                  <a:schemeClr val="tx1"/>
                </a:solidFill>
              </a:rPr>
              <a:t> </a:t>
            </a:r>
            <a:r>
              <a:rPr lang="de-CH" sz="1600" dirty="0" err="1">
                <a:solidFill>
                  <a:schemeClr val="tx1"/>
                </a:solidFill>
              </a:rPr>
              <a:t>everyone</a:t>
            </a:r>
            <a:r>
              <a:rPr lang="de-CH" sz="1600" dirty="0">
                <a:solidFill>
                  <a:schemeClr val="tx1"/>
                </a:solidFill>
              </a:rPr>
              <a:t> ^^</a:t>
            </a:r>
          </a:p>
          <a:p>
            <a:r>
              <a:rPr lang="de-CH" sz="1600" dirty="0">
                <a:solidFill>
                  <a:schemeClr val="tx1"/>
                </a:solidFill>
              </a:rPr>
              <a:t>Mei: Ich verliere diese Runde... :(</a:t>
            </a:r>
            <a:endParaRPr lang="de-CH" sz="16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9486899" y="5431971"/>
            <a:ext cx="2329543" cy="106135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i="1" dirty="0">
                <a:solidFill>
                  <a:schemeClr val="bg1">
                    <a:lumMod val="75000"/>
                  </a:schemeClr>
                </a:solidFill>
              </a:rPr>
              <a:t>Text hier eingeben...</a:t>
            </a:r>
          </a:p>
        </p:txBody>
      </p:sp>
      <p:sp>
        <p:nvSpPr>
          <p:cNvPr id="13" name="Abgerundetes Rechteck 12"/>
          <p:cNvSpPr/>
          <p:nvPr/>
        </p:nvSpPr>
        <p:spPr>
          <a:xfrm>
            <a:off x="9486898" y="361946"/>
            <a:ext cx="2329543" cy="173899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de-CH" sz="1600" dirty="0">
                <a:solidFill>
                  <a:schemeClr val="tx1"/>
                </a:solidFill>
              </a:rPr>
              <a:t>Momentaner Stand der Konten</a:t>
            </a:r>
          </a:p>
          <a:p>
            <a:r>
              <a:rPr lang="de-CH" sz="1600" dirty="0">
                <a:solidFill>
                  <a:schemeClr val="tx1"/>
                </a:solidFill>
              </a:rPr>
              <a:t>Anna: 	0 </a:t>
            </a:r>
            <a:r>
              <a:rPr lang="de-CH" sz="1600" dirty="0" err="1">
                <a:solidFill>
                  <a:schemeClr val="tx1"/>
                </a:solidFill>
              </a:rPr>
              <a:t>Coins</a:t>
            </a:r>
            <a:endParaRPr lang="de-CH" sz="1600" dirty="0">
              <a:solidFill>
                <a:schemeClr val="tx1"/>
              </a:solidFill>
            </a:endParaRPr>
          </a:p>
          <a:p>
            <a:r>
              <a:rPr lang="de-CH" sz="1600" dirty="0">
                <a:solidFill>
                  <a:schemeClr val="tx1"/>
                </a:solidFill>
              </a:rPr>
              <a:t>Mei:	0 </a:t>
            </a:r>
            <a:r>
              <a:rPr lang="de-CH" sz="1600" dirty="0" err="1">
                <a:solidFill>
                  <a:schemeClr val="tx1"/>
                </a:solidFill>
              </a:rPr>
              <a:t>Coins</a:t>
            </a:r>
            <a:endParaRPr lang="de-CH" sz="1600" dirty="0">
              <a:solidFill>
                <a:schemeClr val="tx1"/>
              </a:solidFill>
            </a:endParaRPr>
          </a:p>
          <a:p>
            <a:r>
              <a:rPr lang="de-CH" sz="1600" dirty="0">
                <a:solidFill>
                  <a:schemeClr val="tx1"/>
                </a:solidFill>
              </a:rPr>
              <a:t>Adrian:	0 </a:t>
            </a:r>
            <a:r>
              <a:rPr lang="de-CH" sz="1600" dirty="0" err="1">
                <a:solidFill>
                  <a:schemeClr val="tx1"/>
                </a:solidFill>
              </a:rPr>
              <a:t>Coins</a:t>
            </a:r>
            <a:endParaRPr lang="de-CH" sz="1600" dirty="0">
              <a:solidFill>
                <a:schemeClr val="tx1"/>
              </a:solidFill>
            </a:endParaRPr>
          </a:p>
          <a:p>
            <a:r>
              <a:rPr lang="de-CH" sz="1600" dirty="0">
                <a:solidFill>
                  <a:schemeClr val="tx1"/>
                </a:solidFill>
              </a:rPr>
              <a:t>Johannes:	0 </a:t>
            </a:r>
            <a:r>
              <a:rPr lang="de-CH" sz="1600" dirty="0" err="1">
                <a:solidFill>
                  <a:schemeClr val="tx1"/>
                </a:solidFill>
              </a:rPr>
              <a:t>Coins</a:t>
            </a:r>
            <a:endParaRPr lang="de-CH" sz="1600" dirty="0">
              <a:solidFill>
                <a:schemeClr val="tx1"/>
              </a:solidFill>
            </a:endParaRPr>
          </a:p>
        </p:txBody>
      </p:sp>
      <p:grpSp>
        <p:nvGrpSpPr>
          <p:cNvPr id="3" name="Gruppierung 2"/>
          <p:cNvGrpSpPr/>
          <p:nvPr/>
        </p:nvGrpSpPr>
        <p:grpSpPr>
          <a:xfrm>
            <a:off x="3472457" y="179614"/>
            <a:ext cx="2362371" cy="1440000"/>
            <a:chOff x="3472457" y="179614"/>
            <a:chExt cx="2362371" cy="1440000"/>
          </a:xfrm>
        </p:grpSpPr>
        <p:sp>
          <p:nvSpPr>
            <p:cNvPr id="2" name="Rechteck 1"/>
            <p:cNvSpPr/>
            <p:nvPr/>
          </p:nvSpPr>
          <p:spPr>
            <a:xfrm>
              <a:off x="3472457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" name="Rechteck 7"/>
            <p:cNvSpPr/>
            <p:nvPr/>
          </p:nvSpPr>
          <p:spPr>
            <a:xfrm>
              <a:off x="3809914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/>
            <p:cNvSpPr/>
            <p:nvPr/>
          </p:nvSpPr>
          <p:spPr>
            <a:xfrm>
              <a:off x="4147371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" name="Rechteck 9"/>
            <p:cNvSpPr/>
            <p:nvPr/>
          </p:nvSpPr>
          <p:spPr>
            <a:xfrm>
              <a:off x="4518936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4934828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29" name="Gruppierung 28"/>
          <p:cNvGrpSpPr/>
          <p:nvPr/>
        </p:nvGrpSpPr>
        <p:grpSpPr>
          <a:xfrm rot="16200000">
            <a:off x="415566" y="2593736"/>
            <a:ext cx="2362371" cy="1440000"/>
            <a:chOff x="3472457" y="179614"/>
            <a:chExt cx="2362371" cy="1440000"/>
          </a:xfrm>
        </p:grpSpPr>
        <p:sp>
          <p:nvSpPr>
            <p:cNvPr id="30" name="Rechteck 29"/>
            <p:cNvSpPr/>
            <p:nvPr/>
          </p:nvSpPr>
          <p:spPr>
            <a:xfrm>
              <a:off x="3472457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3809914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" name="Rechteck 31"/>
            <p:cNvSpPr/>
            <p:nvPr/>
          </p:nvSpPr>
          <p:spPr>
            <a:xfrm>
              <a:off x="4147371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" name="Rechteck 32"/>
            <p:cNvSpPr/>
            <p:nvPr/>
          </p:nvSpPr>
          <p:spPr>
            <a:xfrm>
              <a:off x="4518936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hteck 33"/>
            <p:cNvSpPr/>
            <p:nvPr/>
          </p:nvSpPr>
          <p:spPr>
            <a:xfrm>
              <a:off x="4934828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36" name="Rechteck 35"/>
          <p:cNvSpPr/>
          <p:nvPr/>
        </p:nvSpPr>
        <p:spPr>
          <a:xfrm>
            <a:off x="3472457" y="5053330"/>
            <a:ext cx="900000" cy="144000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7" name="Rechteck 36"/>
          <p:cNvSpPr/>
          <p:nvPr/>
        </p:nvSpPr>
        <p:spPr>
          <a:xfrm>
            <a:off x="3809914" y="5053330"/>
            <a:ext cx="900000" cy="144000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8" name="Rechteck 37"/>
          <p:cNvSpPr/>
          <p:nvPr/>
        </p:nvSpPr>
        <p:spPr>
          <a:xfrm>
            <a:off x="4147371" y="5053330"/>
            <a:ext cx="900000" cy="144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9" name="Rechteck 38"/>
          <p:cNvSpPr/>
          <p:nvPr/>
        </p:nvSpPr>
        <p:spPr>
          <a:xfrm>
            <a:off x="4518936" y="5053330"/>
            <a:ext cx="900000" cy="14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0" name="Rechteck 39"/>
          <p:cNvSpPr/>
          <p:nvPr/>
        </p:nvSpPr>
        <p:spPr>
          <a:xfrm>
            <a:off x="4934828" y="5053330"/>
            <a:ext cx="900000" cy="14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41" name="Gruppierung 40"/>
          <p:cNvGrpSpPr/>
          <p:nvPr/>
        </p:nvGrpSpPr>
        <p:grpSpPr>
          <a:xfrm rot="5400000">
            <a:off x="6596292" y="2593737"/>
            <a:ext cx="2362371" cy="1440000"/>
            <a:chOff x="3472457" y="179614"/>
            <a:chExt cx="2362371" cy="1440000"/>
          </a:xfrm>
        </p:grpSpPr>
        <p:sp>
          <p:nvSpPr>
            <p:cNvPr id="42" name="Rechteck 41"/>
            <p:cNvSpPr/>
            <p:nvPr/>
          </p:nvSpPr>
          <p:spPr>
            <a:xfrm>
              <a:off x="3472457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3809914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4" name="Rechteck 43"/>
            <p:cNvSpPr/>
            <p:nvPr/>
          </p:nvSpPr>
          <p:spPr>
            <a:xfrm>
              <a:off x="4147371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5" name="Rechteck 44"/>
            <p:cNvSpPr/>
            <p:nvPr/>
          </p:nvSpPr>
          <p:spPr>
            <a:xfrm>
              <a:off x="4518936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6" name="Rechteck 45"/>
            <p:cNvSpPr/>
            <p:nvPr/>
          </p:nvSpPr>
          <p:spPr>
            <a:xfrm>
              <a:off x="4934828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35" name="Rechteck 34"/>
          <p:cNvSpPr/>
          <p:nvPr/>
        </p:nvSpPr>
        <p:spPr>
          <a:xfrm>
            <a:off x="4147371" y="2650008"/>
            <a:ext cx="900000" cy="14400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7" name="Abgerundetes Rechteck 46"/>
          <p:cNvSpPr/>
          <p:nvPr/>
        </p:nvSpPr>
        <p:spPr>
          <a:xfrm>
            <a:off x="277312" y="179614"/>
            <a:ext cx="2232208" cy="914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i="1" dirty="0" smtClean="0">
                <a:solidFill>
                  <a:schemeClr val="tx1"/>
                </a:solidFill>
              </a:rPr>
              <a:t>Chat abgesendet</a:t>
            </a:r>
            <a:endParaRPr lang="de-CH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81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Abgerundetes Rechteck 4"/>
          <p:cNvSpPr/>
          <p:nvPr/>
        </p:nvSpPr>
        <p:spPr>
          <a:xfrm>
            <a:off x="9307285" y="179614"/>
            <a:ext cx="2688772" cy="649877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Abgerundetes Rechteck 5"/>
          <p:cNvSpPr/>
          <p:nvPr/>
        </p:nvSpPr>
        <p:spPr>
          <a:xfrm>
            <a:off x="9486899" y="2280555"/>
            <a:ext cx="2329543" cy="29663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1600" dirty="0">
                <a:solidFill>
                  <a:schemeClr val="tx1"/>
                </a:solidFill>
              </a:rPr>
              <a:t>Anna: Hi :)</a:t>
            </a:r>
          </a:p>
          <a:p>
            <a:r>
              <a:rPr lang="de-CH" sz="1600" dirty="0">
                <a:solidFill>
                  <a:schemeClr val="tx1"/>
                </a:solidFill>
              </a:rPr>
              <a:t>Johannes: Sali!</a:t>
            </a:r>
          </a:p>
          <a:p>
            <a:r>
              <a:rPr lang="de-CH" sz="1600" dirty="0">
                <a:solidFill>
                  <a:schemeClr val="tx1"/>
                </a:solidFill>
              </a:rPr>
              <a:t>Adrian: </a:t>
            </a:r>
            <a:r>
              <a:rPr lang="de-CH" sz="1600" dirty="0" err="1">
                <a:solidFill>
                  <a:schemeClr val="tx1"/>
                </a:solidFill>
              </a:rPr>
              <a:t>Hallöle</a:t>
            </a:r>
            <a:r>
              <a:rPr lang="de-CH" sz="1600" dirty="0">
                <a:solidFill>
                  <a:schemeClr val="tx1"/>
                </a:solidFill>
              </a:rPr>
              <a:t> </a:t>
            </a:r>
            <a:r>
              <a:rPr lang="de-CH" sz="1600" dirty="0" err="1">
                <a:solidFill>
                  <a:schemeClr val="tx1"/>
                </a:solidFill>
              </a:rPr>
              <a:t>xD</a:t>
            </a:r>
            <a:endParaRPr lang="de-CH" sz="1600" dirty="0">
              <a:solidFill>
                <a:schemeClr val="tx1"/>
              </a:solidFill>
            </a:endParaRPr>
          </a:p>
          <a:p>
            <a:r>
              <a:rPr lang="de-CH" sz="1600" dirty="0">
                <a:solidFill>
                  <a:schemeClr val="tx1"/>
                </a:solidFill>
              </a:rPr>
              <a:t>Mei: </a:t>
            </a:r>
            <a:r>
              <a:rPr lang="de-CH" sz="1600" dirty="0" err="1">
                <a:solidFill>
                  <a:schemeClr val="tx1"/>
                </a:solidFill>
              </a:rPr>
              <a:t>Hello</a:t>
            </a:r>
            <a:r>
              <a:rPr lang="de-CH" sz="1600" dirty="0">
                <a:solidFill>
                  <a:schemeClr val="tx1"/>
                </a:solidFill>
              </a:rPr>
              <a:t> </a:t>
            </a:r>
            <a:r>
              <a:rPr lang="de-CH" sz="1600" dirty="0" err="1">
                <a:solidFill>
                  <a:schemeClr val="tx1"/>
                </a:solidFill>
              </a:rPr>
              <a:t>everyone</a:t>
            </a:r>
            <a:r>
              <a:rPr lang="de-CH" sz="1600" dirty="0">
                <a:solidFill>
                  <a:schemeClr val="tx1"/>
                </a:solidFill>
              </a:rPr>
              <a:t> ^^</a:t>
            </a:r>
          </a:p>
          <a:p>
            <a:r>
              <a:rPr lang="de-CH" sz="1600" dirty="0">
                <a:solidFill>
                  <a:schemeClr val="tx1"/>
                </a:solidFill>
              </a:rPr>
              <a:t>Mei: Ich verliere diese Runde... :(</a:t>
            </a:r>
            <a:endParaRPr lang="de-CH" sz="16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9486899" y="5431971"/>
            <a:ext cx="2329543" cy="106135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i="1" dirty="0">
                <a:solidFill>
                  <a:schemeClr val="bg1">
                    <a:lumMod val="75000"/>
                  </a:schemeClr>
                </a:solidFill>
              </a:rPr>
              <a:t>Text hier eingeben...</a:t>
            </a:r>
          </a:p>
        </p:txBody>
      </p:sp>
      <p:sp>
        <p:nvSpPr>
          <p:cNvPr id="13" name="Abgerundetes Rechteck 12"/>
          <p:cNvSpPr/>
          <p:nvPr/>
        </p:nvSpPr>
        <p:spPr>
          <a:xfrm>
            <a:off x="9486898" y="361946"/>
            <a:ext cx="2329543" cy="173899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de-CH" sz="1600" dirty="0">
                <a:solidFill>
                  <a:schemeClr val="tx1"/>
                </a:solidFill>
              </a:rPr>
              <a:t>Momentaner Stand der Konten</a:t>
            </a:r>
          </a:p>
          <a:p>
            <a:r>
              <a:rPr lang="de-CH" sz="1600" dirty="0">
                <a:solidFill>
                  <a:schemeClr val="tx1"/>
                </a:solidFill>
              </a:rPr>
              <a:t>Anna: 	0 </a:t>
            </a:r>
            <a:r>
              <a:rPr lang="de-CH" sz="1600" dirty="0" err="1">
                <a:solidFill>
                  <a:schemeClr val="tx1"/>
                </a:solidFill>
              </a:rPr>
              <a:t>Coins</a:t>
            </a:r>
            <a:endParaRPr lang="de-CH" sz="1600" dirty="0">
              <a:solidFill>
                <a:schemeClr val="tx1"/>
              </a:solidFill>
            </a:endParaRPr>
          </a:p>
          <a:p>
            <a:r>
              <a:rPr lang="de-CH" sz="1600" dirty="0">
                <a:solidFill>
                  <a:schemeClr val="tx1"/>
                </a:solidFill>
              </a:rPr>
              <a:t>Mei:	0 </a:t>
            </a:r>
            <a:r>
              <a:rPr lang="de-CH" sz="1600" dirty="0" err="1">
                <a:solidFill>
                  <a:schemeClr val="tx1"/>
                </a:solidFill>
              </a:rPr>
              <a:t>Coins</a:t>
            </a:r>
            <a:endParaRPr lang="de-CH" sz="1600" dirty="0">
              <a:solidFill>
                <a:schemeClr val="tx1"/>
              </a:solidFill>
            </a:endParaRPr>
          </a:p>
          <a:p>
            <a:r>
              <a:rPr lang="de-CH" sz="1600" dirty="0">
                <a:solidFill>
                  <a:schemeClr val="tx1"/>
                </a:solidFill>
              </a:rPr>
              <a:t>Adrian:	0 </a:t>
            </a:r>
            <a:r>
              <a:rPr lang="de-CH" sz="1600" dirty="0" err="1">
                <a:solidFill>
                  <a:schemeClr val="tx1"/>
                </a:solidFill>
              </a:rPr>
              <a:t>Coins</a:t>
            </a:r>
            <a:endParaRPr lang="de-CH" sz="1600" dirty="0">
              <a:solidFill>
                <a:schemeClr val="tx1"/>
              </a:solidFill>
            </a:endParaRPr>
          </a:p>
          <a:p>
            <a:r>
              <a:rPr lang="de-CH" sz="1600" dirty="0">
                <a:solidFill>
                  <a:schemeClr val="tx1"/>
                </a:solidFill>
              </a:rPr>
              <a:t>Johannes:	0 </a:t>
            </a:r>
            <a:r>
              <a:rPr lang="de-CH" sz="1600" dirty="0" err="1">
                <a:solidFill>
                  <a:schemeClr val="tx1"/>
                </a:solidFill>
              </a:rPr>
              <a:t>Coins</a:t>
            </a:r>
            <a:endParaRPr lang="de-CH" sz="1600" dirty="0">
              <a:solidFill>
                <a:schemeClr val="tx1"/>
              </a:solidFill>
            </a:endParaRPr>
          </a:p>
        </p:txBody>
      </p:sp>
      <p:grpSp>
        <p:nvGrpSpPr>
          <p:cNvPr id="3" name="Gruppierung 2"/>
          <p:cNvGrpSpPr/>
          <p:nvPr/>
        </p:nvGrpSpPr>
        <p:grpSpPr>
          <a:xfrm>
            <a:off x="3472457" y="179614"/>
            <a:ext cx="2362371" cy="1440000"/>
            <a:chOff x="3472457" y="179614"/>
            <a:chExt cx="2362371" cy="1440000"/>
          </a:xfrm>
        </p:grpSpPr>
        <p:sp>
          <p:nvSpPr>
            <p:cNvPr id="2" name="Rechteck 1"/>
            <p:cNvSpPr/>
            <p:nvPr/>
          </p:nvSpPr>
          <p:spPr>
            <a:xfrm>
              <a:off x="3472457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" name="Rechteck 7"/>
            <p:cNvSpPr/>
            <p:nvPr/>
          </p:nvSpPr>
          <p:spPr>
            <a:xfrm>
              <a:off x="3809914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/>
            <p:cNvSpPr/>
            <p:nvPr/>
          </p:nvSpPr>
          <p:spPr>
            <a:xfrm>
              <a:off x="4147371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" name="Rechteck 9"/>
            <p:cNvSpPr/>
            <p:nvPr/>
          </p:nvSpPr>
          <p:spPr>
            <a:xfrm>
              <a:off x="4518936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4934828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29" name="Gruppierung 28"/>
          <p:cNvGrpSpPr/>
          <p:nvPr/>
        </p:nvGrpSpPr>
        <p:grpSpPr>
          <a:xfrm rot="16200000">
            <a:off x="415566" y="2593736"/>
            <a:ext cx="2362371" cy="1440000"/>
            <a:chOff x="3472457" y="179614"/>
            <a:chExt cx="2362371" cy="1440000"/>
          </a:xfrm>
        </p:grpSpPr>
        <p:sp>
          <p:nvSpPr>
            <p:cNvPr id="30" name="Rechteck 29"/>
            <p:cNvSpPr/>
            <p:nvPr/>
          </p:nvSpPr>
          <p:spPr>
            <a:xfrm>
              <a:off x="3472457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3809914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" name="Rechteck 31"/>
            <p:cNvSpPr/>
            <p:nvPr/>
          </p:nvSpPr>
          <p:spPr>
            <a:xfrm>
              <a:off x="4147371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" name="Rechteck 32"/>
            <p:cNvSpPr/>
            <p:nvPr/>
          </p:nvSpPr>
          <p:spPr>
            <a:xfrm>
              <a:off x="4518936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hteck 33"/>
            <p:cNvSpPr/>
            <p:nvPr/>
          </p:nvSpPr>
          <p:spPr>
            <a:xfrm>
              <a:off x="4934828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36" name="Rechteck 35"/>
          <p:cNvSpPr/>
          <p:nvPr/>
        </p:nvSpPr>
        <p:spPr>
          <a:xfrm>
            <a:off x="3472457" y="5053330"/>
            <a:ext cx="900000" cy="144000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7" name="Rechteck 36"/>
          <p:cNvSpPr/>
          <p:nvPr/>
        </p:nvSpPr>
        <p:spPr>
          <a:xfrm>
            <a:off x="3809914" y="5053330"/>
            <a:ext cx="900000" cy="144000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8" name="Rechteck 37"/>
          <p:cNvSpPr/>
          <p:nvPr/>
        </p:nvSpPr>
        <p:spPr>
          <a:xfrm>
            <a:off x="4147371" y="5053330"/>
            <a:ext cx="900000" cy="144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9" name="Rechteck 38"/>
          <p:cNvSpPr/>
          <p:nvPr/>
        </p:nvSpPr>
        <p:spPr>
          <a:xfrm>
            <a:off x="4518936" y="5053330"/>
            <a:ext cx="900000" cy="14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0" name="Rechteck 39"/>
          <p:cNvSpPr/>
          <p:nvPr/>
        </p:nvSpPr>
        <p:spPr>
          <a:xfrm>
            <a:off x="4934828" y="5053330"/>
            <a:ext cx="900000" cy="14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41" name="Gruppierung 40"/>
          <p:cNvGrpSpPr/>
          <p:nvPr/>
        </p:nvGrpSpPr>
        <p:grpSpPr>
          <a:xfrm rot="5400000">
            <a:off x="6596292" y="2593737"/>
            <a:ext cx="2362371" cy="1440000"/>
            <a:chOff x="3472457" y="179614"/>
            <a:chExt cx="2362371" cy="1440000"/>
          </a:xfrm>
        </p:grpSpPr>
        <p:sp>
          <p:nvSpPr>
            <p:cNvPr id="42" name="Rechteck 41"/>
            <p:cNvSpPr/>
            <p:nvPr/>
          </p:nvSpPr>
          <p:spPr>
            <a:xfrm>
              <a:off x="3472457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3809914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4" name="Rechteck 43"/>
            <p:cNvSpPr/>
            <p:nvPr/>
          </p:nvSpPr>
          <p:spPr>
            <a:xfrm>
              <a:off x="4147371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5" name="Rechteck 44"/>
            <p:cNvSpPr/>
            <p:nvPr/>
          </p:nvSpPr>
          <p:spPr>
            <a:xfrm>
              <a:off x="4518936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6" name="Rechteck 45"/>
            <p:cNvSpPr/>
            <p:nvPr/>
          </p:nvSpPr>
          <p:spPr>
            <a:xfrm>
              <a:off x="4934828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47" name="Rechteck 46"/>
          <p:cNvSpPr/>
          <p:nvPr/>
        </p:nvSpPr>
        <p:spPr>
          <a:xfrm>
            <a:off x="2718149" y="1950084"/>
            <a:ext cx="3858518" cy="27727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Courier New" charset="0"/>
              <a:buChar char="o"/>
            </a:pPr>
            <a:endParaRPr lang="de-CH" sz="2400" dirty="0"/>
          </a:p>
        </p:txBody>
      </p:sp>
      <p:sp>
        <p:nvSpPr>
          <p:cNvPr id="50" name="Abgerundetes Rechteck 49"/>
          <p:cNvSpPr/>
          <p:nvPr/>
        </p:nvSpPr>
        <p:spPr>
          <a:xfrm>
            <a:off x="3063261" y="3820009"/>
            <a:ext cx="3094724" cy="5917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accent3"/>
                </a:solidFill>
              </a:rPr>
              <a:t>Eine Karte wegschmeissen</a:t>
            </a:r>
            <a:endParaRPr lang="de-CH" dirty="0">
              <a:solidFill>
                <a:schemeClr val="accent3"/>
              </a:solidFill>
            </a:endParaRPr>
          </a:p>
        </p:txBody>
      </p:sp>
      <p:sp>
        <p:nvSpPr>
          <p:cNvPr id="51" name="Abgerundetes Rechteck 50"/>
          <p:cNvSpPr/>
          <p:nvPr/>
        </p:nvSpPr>
        <p:spPr>
          <a:xfrm>
            <a:off x="3079439" y="2190165"/>
            <a:ext cx="3094724" cy="5917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Eine Karte ziehen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52" name="Abgerundetes Rechteck 51"/>
          <p:cNvSpPr/>
          <p:nvPr/>
        </p:nvSpPr>
        <p:spPr>
          <a:xfrm>
            <a:off x="3055954" y="3022013"/>
            <a:ext cx="3094724" cy="5917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Keine Karte ziehen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53" name="Abgerundetes Rechteck 52"/>
          <p:cNvSpPr/>
          <p:nvPr/>
        </p:nvSpPr>
        <p:spPr>
          <a:xfrm>
            <a:off x="277312" y="179614"/>
            <a:ext cx="2232208" cy="914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i="1" dirty="0" smtClean="0">
                <a:solidFill>
                  <a:schemeClr val="tx1"/>
                </a:solidFill>
              </a:rPr>
              <a:t>Optionen pro Runde</a:t>
            </a:r>
            <a:endParaRPr lang="de-CH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38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Abgerundetes Rechteck 4"/>
          <p:cNvSpPr/>
          <p:nvPr/>
        </p:nvSpPr>
        <p:spPr>
          <a:xfrm>
            <a:off x="9307285" y="179614"/>
            <a:ext cx="2688772" cy="649877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Abgerundetes Rechteck 5"/>
          <p:cNvSpPr/>
          <p:nvPr/>
        </p:nvSpPr>
        <p:spPr>
          <a:xfrm>
            <a:off x="9486899" y="2280555"/>
            <a:ext cx="2329543" cy="29663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1600" dirty="0">
                <a:solidFill>
                  <a:schemeClr val="tx1"/>
                </a:solidFill>
              </a:rPr>
              <a:t>Anna: Hi :)</a:t>
            </a:r>
          </a:p>
          <a:p>
            <a:r>
              <a:rPr lang="de-CH" sz="1600" dirty="0">
                <a:solidFill>
                  <a:schemeClr val="tx1"/>
                </a:solidFill>
              </a:rPr>
              <a:t>Johannes: Sali!</a:t>
            </a:r>
          </a:p>
          <a:p>
            <a:r>
              <a:rPr lang="de-CH" sz="1600" dirty="0">
                <a:solidFill>
                  <a:schemeClr val="tx1"/>
                </a:solidFill>
              </a:rPr>
              <a:t>Adrian: </a:t>
            </a:r>
            <a:r>
              <a:rPr lang="de-CH" sz="1600" dirty="0" err="1">
                <a:solidFill>
                  <a:schemeClr val="tx1"/>
                </a:solidFill>
              </a:rPr>
              <a:t>Hallöle</a:t>
            </a:r>
            <a:r>
              <a:rPr lang="de-CH" sz="1600" dirty="0">
                <a:solidFill>
                  <a:schemeClr val="tx1"/>
                </a:solidFill>
              </a:rPr>
              <a:t> </a:t>
            </a:r>
            <a:r>
              <a:rPr lang="de-CH" sz="1600" dirty="0" err="1">
                <a:solidFill>
                  <a:schemeClr val="tx1"/>
                </a:solidFill>
              </a:rPr>
              <a:t>xD</a:t>
            </a:r>
            <a:endParaRPr lang="de-CH" sz="1600" dirty="0">
              <a:solidFill>
                <a:schemeClr val="tx1"/>
              </a:solidFill>
            </a:endParaRPr>
          </a:p>
          <a:p>
            <a:r>
              <a:rPr lang="de-CH" sz="1600" dirty="0">
                <a:solidFill>
                  <a:schemeClr val="tx1"/>
                </a:solidFill>
              </a:rPr>
              <a:t>Mei: </a:t>
            </a:r>
            <a:r>
              <a:rPr lang="de-CH" sz="1600" dirty="0" err="1">
                <a:solidFill>
                  <a:schemeClr val="tx1"/>
                </a:solidFill>
              </a:rPr>
              <a:t>Hello</a:t>
            </a:r>
            <a:r>
              <a:rPr lang="de-CH" sz="1600" dirty="0">
                <a:solidFill>
                  <a:schemeClr val="tx1"/>
                </a:solidFill>
              </a:rPr>
              <a:t> </a:t>
            </a:r>
            <a:r>
              <a:rPr lang="de-CH" sz="1600" dirty="0" err="1">
                <a:solidFill>
                  <a:schemeClr val="tx1"/>
                </a:solidFill>
              </a:rPr>
              <a:t>everyone</a:t>
            </a:r>
            <a:r>
              <a:rPr lang="de-CH" sz="1600" dirty="0">
                <a:solidFill>
                  <a:schemeClr val="tx1"/>
                </a:solidFill>
              </a:rPr>
              <a:t> ^^</a:t>
            </a:r>
          </a:p>
          <a:p>
            <a:r>
              <a:rPr lang="de-CH" sz="1600" dirty="0">
                <a:solidFill>
                  <a:schemeClr val="tx1"/>
                </a:solidFill>
              </a:rPr>
              <a:t>Mei: Ich verliere diese Runde... :(</a:t>
            </a:r>
            <a:endParaRPr lang="de-CH" sz="16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9486899" y="5431971"/>
            <a:ext cx="2329543" cy="106135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i="1" dirty="0">
                <a:solidFill>
                  <a:schemeClr val="bg1">
                    <a:lumMod val="75000"/>
                  </a:schemeClr>
                </a:solidFill>
              </a:rPr>
              <a:t>Text hier eingeben...</a:t>
            </a:r>
          </a:p>
        </p:txBody>
      </p:sp>
      <p:sp>
        <p:nvSpPr>
          <p:cNvPr id="13" name="Abgerundetes Rechteck 12"/>
          <p:cNvSpPr/>
          <p:nvPr/>
        </p:nvSpPr>
        <p:spPr>
          <a:xfrm>
            <a:off x="9486898" y="361946"/>
            <a:ext cx="2329543" cy="173899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de-CH" sz="1600" dirty="0">
                <a:solidFill>
                  <a:schemeClr val="tx1"/>
                </a:solidFill>
              </a:rPr>
              <a:t>Momentaner Stand der </a:t>
            </a:r>
            <a:r>
              <a:rPr lang="de-CH" sz="1600" dirty="0" smtClean="0">
                <a:solidFill>
                  <a:schemeClr val="tx1"/>
                </a:solidFill>
              </a:rPr>
              <a:t>Konten</a:t>
            </a:r>
            <a:endParaRPr lang="de-CH" sz="1600" dirty="0">
              <a:solidFill>
                <a:schemeClr val="tx1"/>
              </a:solidFill>
            </a:endParaRPr>
          </a:p>
          <a:p>
            <a:r>
              <a:rPr lang="de-CH" sz="1600" dirty="0">
                <a:solidFill>
                  <a:schemeClr val="tx1"/>
                </a:solidFill>
              </a:rPr>
              <a:t>Anna: 	</a:t>
            </a:r>
            <a:r>
              <a:rPr lang="de-CH" sz="1600" dirty="0" smtClean="0">
                <a:solidFill>
                  <a:schemeClr val="tx1"/>
                </a:solidFill>
              </a:rPr>
              <a:t>180 </a:t>
            </a:r>
            <a:r>
              <a:rPr lang="de-CH" sz="1600" dirty="0" err="1" smtClean="0">
                <a:solidFill>
                  <a:schemeClr val="tx1"/>
                </a:solidFill>
              </a:rPr>
              <a:t>Coins</a:t>
            </a:r>
            <a:endParaRPr lang="de-CH" sz="1600" dirty="0">
              <a:solidFill>
                <a:schemeClr val="tx1"/>
              </a:solidFill>
            </a:endParaRPr>
          </a:p>
          <a:p>
            <a:r>
              <a:rPr lang="de-CH" sz="1600" dirty="0">
                <a:solidFill>
                  <a:schemeClr val="tx1"/>
                </a:solidFill>
              </a:rPr>
              <a:t>Mei:	</a:t>
            </a:r>
            <a:r>
              <a:rPr lang="de-CH" sz="1600" dirty="0" smtClean="0">
                <a:solidFill>
                  <a:schemeClr val="tx1"/>
                </a:solidFill>
              </a:rPr>
              <a:t>14</a:t>
            </a:r>
            <a:r>
              <a:rPr lang="de-CH" sz="1600" dirty="0" smtClean="0">
                <a:solidFill>
                  <a:schemeClr val="tx1"/>
                </a:solidFill>
              </a:rPr>
              <a:t>0 </a:t>
            </a:r>
            <a:r>
              <a:rPr lang="de-CH" sz="1600" dirty="0" err="1" smtClean="0">
                <a:solidFill>
                  <a:schemeClr val="tx1"/>
                </a:solidFill>
              </a:rPr>
              <a:t>Coins</a:t>
            </a:r>
            <a:endParaRPr lang="de-CH" sz="1600" dirty="0">
              <a:solidFill>
                <a:schemeClr val="tx1"/>
              </a:solidFill>
            </a:endParaRPr>
          </a:p>
          <a:p>
            <a:r>
              <a:rPr lang="de-CH" sz="1600" dirty="0">
                <a:solidFill>
                  <a:schemeClr val="tx1"/>
                </a:solidFill>
              </a:rPr>
              <a:t>Adrian:	</a:t>
            </a:r>
            <a:r>
              <a:rPr lang="de-CH" sz="1600" dirty="0" smtClean="0">
                <a:solidFill>
                  <a:schemeClr val="tx1"/>
                </a:solidFill>
              </a:rPr>
              <a:t>150 </a:t>
            </a:r>
            <a:r>
              <a:rPr lang="de-CH" sz="1600" dirty="0" err="1" smtClean="0">
                <a:solidFill>
                  <a:schemeClr val="tx1"/>
                </a:solidFill>
              </a:rPr>
              <a:t>Coins</a:t>
            </a:r>
            <a:endParaRPr lang="de-CH" sz="1600" dirty="0">
              <a:solidFill>
                <a:schemeClr val="tx1"/>
              </a:solidFill>
            </a:endParaRPr>
          </a:p>
          <a:p>
            <a:r>
              <a:rPr lang="de-CH" sz="1600" dirty="0">
                <a:solidFill>
                  <a:schemeClr val="tx1"/>
                </a:solidFill>
              </a:rPr>
              <a:t>Johannes:	</a:t>
            </a:r>
            <a:r>
              <a:rPr lang="de-CH" sz="1600" dirty="0" smtClean="0">
                <a:solidFill>
                  <a:schemeClr val="tx1"/>
                </a:solidFill>
              </a:rPr>
              <a:t>130 </a:t>
            </a:r>
            <a:r>
              <a:rPr lang="de-CH" sz="1600" dirty="0" err="1" smtClean="0">
                <a:solidFill>
                  <a:schemeClr val="tx1"/>
                </a:solidFill>
              </a:rPr>
              <a:t>Coins</a:t>
            </a:r>
            <a:endParaRPr lang="de-CH" sz="1600" dirty="0">
              <a:solidFill>
                <a:schemeClr val="tx1"/>
              </a:solidFill>
            </a:endParaRPr>
          </a:p>
        </p:txBody>
      </p:sp>
      <p:grpSp>
        <p:nvGrpSpPr>
          <p:cNvPr id="3" name="Gruppierung 2"/>
          <p:cNvGrpSpPr/>
          <p:nvPr/>
        </p:nvGrpSpPr>
        <p:grpSpPr>
          <a:xfrm>
            <a:off x="3472457" y="179614"/>
            <a:ext cx="2362371" cy="1440000"/>
            <a:chOff x="3472457" y="179614"/>
            <a:chExt cx="2362371" cy="1440000"/>
          </a:xfrm>
        </p:grpSpPr>
        <p:sp>
          <p:nvSpPr>
            <p:cNvPr id="2" name="Rechteck 1"/>
            <p:cNvSpPr/>
            <p:nvPr/>
          </p:nvSpPr>
          <p:spPr>
            <a:xfrm>
              <a:off x="3472457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" name="Rechteck 7"/>
            <p:cNvSpPr/>
            <p:nvPr/>
          </p:nvSpPr>
          <p:spPr>
            <a:xfrm>
              <a:off x="3809914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/>
            <p:cNvSpPr/>
            <p:nvPr/>
          </p:nvSpPr>
          <p:spPr>
            <a:xfrm>
              <a:off x="4147371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" name="Rechteck 9"/>
            <p:cNvSpPr/>
            <p:nvPr/>
          </p:nvSpPr>
          <p:spPr>
            <a:xfrm>
              <a:off x="4518936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4934828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29" name="Gruppierung 28"/>
          <p:cNvGrpSpPr/>
          <p:nvPr/>
        </p:nvGrpSpPr>
        <p:grpSpPr>
          <a:xfrm rot="16200000">
            <a:off x="415566" y="2593736"/>
            <a:ext cx="2362371" cy="1440000"/>
            <a:chOff x="3472457" y="179614"/>
            <a:chExt cx="2362371" cy="1440000"/>
          </a:xfrm>
        </p:grpSpPr>
        <p:sp>
          <p:nvSpPr>
            <p:cNvPr id="30" name="Rechteck 29"/>
            <p:cNvSpPr/>
            <p:nvPr/>
          </p:nvSpPr>
          <p:spPr>
            <a:xfrm>
              <a:off x="3472457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3809914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" name="Rechteck 31"/>
            <p:cNvSpPr/>
            <p:nvPr/>
          </p:nvSpPr>
          <p:spPr>
            <a:xfrm>
              <a:off x="4147371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" name="Rechteck 32"/>
            <p:cNvSpPr/>
            <p:nvPr/>
          </p:nvSpPr>
          <p:spPr>
            <a:xfrm>
              <a:off x="4518936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hteck 33"/>
            <p:cNvSpPr/>
            <p:nvPr/>
          </p:nvSpPr>
          <p:spPr>
            <a:xfrm>
              <a:off x="4934828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36" name="Rechteck 35"/>
          <p:cNvSpPr/>
          <p:nvPr/>
        </p:nvSpPr>
        <p:spPr>
          <a:xfrm>
            <a:off x="3472457" y="5053330"/>
            <a:ext cx="900000" cy="144000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7" name="Rechteck 36"/>
          <p:cNvSpPr/>
          <p:nvPr/>
        </p:nvSpPr>
        <p:spPr>
          <a:xfrm>
            <a:off x="3809914" y="5053330"/>
            <a:ext cx="900000" cy="144000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8" name="Rechteck 37"/>
          <p:cNvSpPr/>
          <p:nvPr/>
        </p:nvSpPr>
        <p:spPr>
          <a:xfrm>
            <a:off x="4147371" y="5053330"/>
            <a:ext cx="900000" cy="144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9" name="Rechteck 38"/>
          <p:cNvSpPr/>
          <p:nvPr/>
        </p:nvSpPr>
        <p:spPr>
          <a:xfrm>
            <a:off x="4518936" y="5053330"/>
            <a:ext cx="900000" cy="14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0" name="Rechteck 39"/>
          <p:cNvSpPr/>
          <p:nvPr/>
        </p:nvSpPr>
        <p:spPr>
          <a:xfrm>
            <a:off x="4934828" y="5053330"/>
            <a:ext cx="900000" cy="14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41" name="Gruppierung 40"/>
          <p:cNvGrpSpPr/>
          <p:nvPr/>
        </p:nvGrpSpPr>
        <p:grpSpPr>
          <a:xfrm rot="5400000">
            <a:off x="6596292" y="2593737"/>
            <a:ext cx="2362371" cy="1440000"/>
            <a:chOff x="3472457" y="179614"/>
            <a:chExt cx="2362371" cy="1440000"/>
          </a:xfrm>
        </p:grpSpPr>
        <p:sp>
          <p:nvSpPr>
            <p:cNvPr id="42" name="Rechteck 41"/>
            <p:cNvSpPr/>
            <p:nvPr/>
          </p:nvSpPr>
          <p:spPr>
            <a:xfrm>
              <a:off x="3472457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3809914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4" name="Rechteck 43"/>
            <p:cNvSpPr/>
            <p:nvPr/>
          </p:nvSpPr>
          <p:spPr>
            <a:xfrm>
              <a:off x="4147371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5" name="Rechteck 44"/>
            <p:cNvSpPr/>
            <p:nvPr/>
          </p:nvSpPr>
          <p:spPr>
            <a:xfrm>
              <a:off x="4518936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6" name="Rechteck 45"/>
            <p:cNvSpPr/>
            <p:nvPr/>
          </p:nvSpPr>
          <p:spPr>
            <a:xfrm>
              <a:off x="4934828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47" name="Rechteck 46"/>
          <p:cNvSpPr/>
          <p:nvPr/>
        </p:nvSpPr>
        <p:spPr>
          <a:xfrm>
            <a:off x="2718149" y="1950084"/>
            <a:ext cx="3858518" cy="27727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Courier New" charset="0"/>
              <a:buChar char="o"/>
            </a:pPr>
            <a:endParaRPr lang="de-CH" sz="2400" dirty="0"/>
          </a:p>
        </p:txBody>
      </p:sp>
      <p:sp>
        <p:nvSpPr>
          <p:cNvPr id="50" name="Abgerundetes Rechteck 49"/>
          <p:cNvSpPr/>
          <p:nvPr/>
        </p:nvSpPr>
        <p:spPr>
          <a:xfrm>
            <a:off x="3063261" y="3820009"/>
            <a:ext cx="3094724" cy="5917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Eine Karte wegschmeissen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51" name="Abgerundetes Rechteck 50"/>
          <p:cNvSpPr/>
          <p:nvPr/>
        </p:nvSpPr>
        <p:spPr>
          <a:xfrm>
            <a:off x="3079439" y="2190165"/>
            <a:ext cx="3094724" cy="5917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Eine Karte ziehen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52" name="Abgerundetes Rechteck 51"/>
          <p:cNvSpPr/>
          <p:nvPr/>
        </p:nvSpPr>
        <p:spPr>
          <a:xfrm>
            <a:off x="3055954" y="3022013"/>
            <a:ext cx="3094724" cy="5917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Keine Karte ziehen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35" name="Pfeil nach links 34"/>
          <p:cNvSpPr/>
          <p:nvPr/>
        </p:nvSpPr>
        <p:spPr>
          <a:xfrm>
            <a:off x="5935716" y="3873576"/>
            <a:ext cx="978408" cy="484632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8" name="Abgerundetes Rechteck 47"/>
          <p:cNvSpPr/>
          <p:nvPr/>
        </p:nvSpPr>
        <p:spPr>
          <a:xfrm>
            <a:off x="277312" y="179614"/>
            <a:ext cx="2232208" cy="914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i="1" dirty="0" smtClean="0">
                <a:solidFill>
                  <a:schemeClr val="tx1"/>
                </a:solidFill>
              </a:rPr>
              <a:t>Optionen pro Runde </a:t>
            </a:r>
            <a:endParaRPr lang="de-CH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9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Abgerundetes Rechteck 4"/>
          <p:cNvSpPr/>
          <p:nvPr/>
        </p:nvSpPr>
        <p:spPr>
          <a:xfrm>
            <a:off x="9307285" y="179614"/>
            <a:ext cx="2688772" cy="649877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Abgerundetes Rechteck 5"/>
          <p:cNvSpPr/>
          <p:nvPr/>
        </p:nvSpPr>
        <p:spPr>
          <a:xfrm>
            <a:off x="9486899" y="2280555"/>
            <a:ext cx="2329543" cy="29663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1600" dirty="0">
                <a:solidFill>
                  <a:schemeClr val="tx1"/>
                </a:solidFill>
              </a:rPr>
              <a:t>Anna: Hi :)</a:t>
            </a:r>
          </a:p>
          <a:p>
            <a:r>
              <a:rPr lang="de-CH" sz="1600" dirty="0">
                <a:solidFill>
                  <a:schemeClr val="tx1"/>
                </a:solidFill>
              </a:rPr>
              <a:t>Johannes: Sali!</a:t>
            </a:r>
          </a:p>
          <a:p>
            <a:r>
              <a:rPr lang="de-CH" sz="1600" dirty="0">
                <a:solidFill>
                  <a:schemeClr val="tx1"/>
                </a:solidFill>
              </a:rPr>
              <a:t>Adrian: </a:t>
            </a:r>
            <a:r>
              <a:rPr lang="de-CH" sz="1600" dirty="0" err="1">
                <a:solidFill>
                  <a:schemeClr val="tx1"/>
                </a:solidFill>
              </a:rPr>
              <a:t>Hallöle</a:t>
            </a:r>
            <a:r>
              <a:rPr lang="de-CH" sz="1600" dirty="0">
                <a:solidFill>
                  <a:schemeClr val="tx1"/>
                </a:solidFill>
              </a:rPr>
              <a:t> </a:t>
            </a:r>
            <a:r>
              <a:rPr lang="de-CH" sz="1600" dirty="0" err="1">
                <a:solidFill>
                  <a:schemeClr val="tx1"/>
                </a:solidFill>
              </a:rPr>
              <a:t>xD</a:t>
            </a:r>
            <a:endParaRPr lang="de-CH" sz="1600" dirty="0">
              <a:solidFill>
                <a:schemeClr val="tx1"/>
              </a:solidFill>
            </a:endParaRPr>
          </a:p>
          <a:p>
            <a:r>
              <a:rPr lang="de-CH" sz="1600" dirty="0">
                <a:solidFill>
                  <a:schemeClr val="tx1"/>
                </a:solidFill>
              </a:rPr>
              <a:t>Mei: </a:t>
            </a:r>
            <a:r>
              <a:rPr lang="de-CH" sz="1600" dirty="0" err="1">
                <a:solidFill>
                  <a:schemeClr val="tx1"/>
                </a:solidFill>
              </a:rPr>
              <a:t>Hello</a:t>
            </a:r>
            <a:r>
              <a:rPr lang="de-CH" sz="1600" dirty="0">
                <a:solidFill>
                  <a:schemeClr val="tx1"/>
                </a:solidFill>
              </a:rPr>
              <a:t> </a:t>
            </a:r>
            <a:r>
              <a:rPr lang="de-CH" sz="1600" dirty="0" err="1">
                <a:solidFill>
                  <a:schemeClr val="tx1"/>
                </a:solidFill>
              </a:rPr>
              <a:t>everyone</a:t>
            </a:r>
            <a:r>
              <a:rPr lang="de-CH" sz="1600" dirty="0">
                <a:solidFill>
                  <a:schemeClr val="tx1"/>
                </a:solidFill>
              </a:rPr>
              <a:t> ^^</a:t>
            </a:r>
          </a:p>
          <a:p>
            <a:r>
              <a:rPr lang="de-CH" sz="1600" dirty="0">
                <a:solidFill>
                  <a:schemeClr val="tx1"/>
                </a:solidFill>
              </a:rPr>
              <a:t>Mei: Ich verliere diese Runde... :(</a:t>
            </a:r>
            <a:endParaRPr lang="de-CH" sz="16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9486899" y="5431971"/>
            <a:ext cx="2329543" cy="106135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i="1" dirty="0">
                <a:solidFill>
                  <a:schemeClr val="bg1">
                    <a:lumMod val="75000"/>
                  </a:schemeClr>
                </a:solidFill>
              </a:rPr>
              <a:t>Text hier eingeben...</a:t>
            </a:r>
          </a:p>
        </p:txBody>
      </p:sp>
      <p:sp>
        <p:nvSpPr>
          <p:cNvPr id="13" name="Abgerundetes Rechteck 12"/>
          <p:cNvSpPr/>
          <p:nvPr/>
        </p:nvSpPr>
        <p:spPr>
          <a:xfrm>
            <a:off x="9486898" y="361946"/>
            <a:ext cx="2329543" cy="173899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de-CH" sz="1600" dirty="0">
                <a:solidFill>
                  <a:schemeClr val="tx1"/>
                </a:solidFill>
              </a:rPr>
              <a:t>Momentaner Stand der </a:t>
            </a:r>
            <a:r>
              <a:rPr lang="de-CH" sz="1600" dirty="0" smtClean="0">
                <a:solidFill>
                  <a:schemeClr val="tx1"/>
                </a:solidFill>
              </a:rPr>
              <a:t>Konten</a:t>
            </a:r>
            <a:endParaRPr lang="de-CH" sz="1600" dirty="0">
              <a:solidFill>
                <a:schemeClr val="tx1"/>
              </a:solidFill>
            </a:endParaRPr>
          </a:p>
          <a:p>
            <a:r>
              <a:rPr lang="de-CH" sz="1600" dirty="0">
                <a:solidFill>
                  <a:schemeClr val="tx1"/>
                </a:solidFill>
              </a:rPr>
              <a:t>Anna: 	</a:t>
            </a:r>
            <a:r>
              <a:rPr lang="de-CH" sz="1600" dirty="0" smtClean="0">
                <a:solidFill>
                  <a:schemeClr val="tx1"/>
                </a:solidFill>
              </a:rPr>
              <a:t>170 </a:t>
            </a:r>
            <a:r>
              <a:rPr lang="de-CH" sz="1600" dirty="0" err="1" smtClean="0">
                <a:solidFill>
                  <a:schemeClr val="tx1"/>
                </a:solidFill>
              </a:rPr>
              <a:t>Coins</a:t>
            </a:r>
            <a:endParaRPr lang="de-CH" sz="1600" dirty="0">
              <a:solidFill>
                <a:schemeClr val="tx1"/>
              </a:solidFill>
            </a:endParaRPr>
          </a:p>
          <a:p>
            <a:r>
              <a:rPr lang="de-CH" sz="1600" dirty="0">
                <a:solidFill>
                  <a:schemeClr val="tx1"/>
                </a:solidFill>
              </a:rPr>
              <a:t>Mei:	</a:t>
            </a:r>
            <a:r>
              <a:rPr lang="de-CH" sz="1600" dirty="0" smtClean="0">
                <a:solidFill>
                  <a:schemeClr val="tx1"/>
                </a:solidFill>
              </a:rPr>
              <a:t>14</a:t>
            </a:r>
            <a:r>
              <a:rPr lang="de-CH" sz="1600" dirty="0" smtClean="0">
                <a:solidFill>
                  <a:schemeClr val="tx1"/>
                </a:solidFill>
              </a:rPr>
              <a:t>0 </a:t>
            </a:r>
            <a:r>
              <a:rPr lang="de-CH" sz="1600" dirty="0" err="1" smtClean="0">
                <a:solidFill>
                  <a:schemeClr val="tx1"/>
                </a:solidFill>
              </a:rPr>
              <a:t>Coins</a:t>
            </a:r>
            <a:endParaRPr lang="de-CH" sz="1600" dirty="0">
              <a:solidFill>
                <a:schemeClr val="tx1"/>
              </a:solidFill>
            </a:endParaRPr>
          </a:p>
          <a:p>
            <a:r>
              <a:rPr lang="de-CH" sz="1600" dirty="0">
                <a:solidFill>
                  <a:schemeClr val="tx1"/>
                </a:solidFill>
              </a:rPr>
              <a:t>Adrian:	</a:t>
            </a:r>
            <a:r>
              <a:rPr lang="de-CH" sz="1600" dirty="0" smtClean="0">
                <a:solidFill>
                  <a:schemeClr val="tx1"/>
                </a:solidFill>
              </a:rPr>
              <a:t>150 </a:t>
            </a:r>
            <a:r>
              <a:rPr lang="de-CH" sz="1600" dirty="0" err="1" smtClean="0">
                <a:solidFill>
                  <a:schemeClr val="tx1"/>
                </a:solidFill>
              </a:rPr>
              <a:t>Coins</a:t>
            </a:r>
            <a:endParaRPr lang="de-CH" sz="1600" dirty="0">
              <a:solidFill>
                <a:schemeClr val="tx1"/>
              </a:solidFill>
            </a:endParaRPr>
          </a:p>
          <a:p>
            <a:r>
              <a:rPr lang="de-CH" sz="1600" dirty="0">
                <a:solidFill>
                  <a:schemeClr val="tx1"/>
                </a:solidFill>
              </a:rPr>
              <a:t>Johannes:	</a:t>
            </a:r>
            <a:r>
              <a:rPr lang="de-CH" sz="1600" dirty="0" smtClean="0">
                <a:solidFill>
                  <a:schemeClr val="tx1"/>
                </a:solidFill>
              </a:rPr>
              <a:t>130 </a:t>
            </a:r>
            <a:r>
              <a:rPr lang="de-CH" sz="1600" dirty="0" err="1" smtClean="0">
                <a:solidFill>
                  <a:schemeClr val="tx1"/>
                </a:solidFill>
              </a:rPr>
              <a:t>Coins</a:t>
            </a:r>
            <a:endParaRPr lang="de-CH" sz="1600" dirty="0">
              <a:solidFill>
                <a:schemeClr val="tx1"/>
              </a:solidFill>
            </a:endParaRPr>
          </a:p>
        </p:txBody>
      </p:sp>
      <p:grpSp>
        <p:nvGrpSpPr>
          <p:cNvPr id="3" name="Gruppierung 2"/>
          <p:cNvGrpSpPr/>
          <p:nvPr/>
        </p:nvGrpSpPr>
        <p:grpSpPr>
          <a:xfrm>
            <a:off x="3472457" y="179614"/>
            <a:ext cx="2362371" cy="1440000"/>
            <a:chOff x="3472457" y="179614"/>
            <a:chExt cx="2362371" cy="1440000"/>
          </a:xfrm>
        </p:grpSpPr>
        <p:sp>
          <p:nvSpPr>
            <p:cNvPr id="2" name="Rechteck 1"/>
            <p:cNvSpPr/>
            <p:nvPr/>
          </p:nvSpPr>
          <p:spPr>
            <a:xfrm>
              <a:off x="3472457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" name="Rechteck 7"/>
            <p:cNvSpPr/>
            <p:nvPr/>
          </p:nvSpPr>
          <p:spPr>
            <a:xfrm>
              <a:off x="3809914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/>
            <p:cNvSpPr/>
            <p:nvPr/>
          </p:nvSpPr>
          <p:spPr>
            <a:xfrm>
              <a:off x="4147371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" name="Rechteck 9"/>
            <p:cNvSpPr/>
            <p:nvPr/>
          </p:nvSpPr>
          <p:spPr>
            <a:xfrm>
              <a:off x="4518936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4934828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29" name="Gruppierung 28"/>
          <p:cNvGrpSpPr/>
          <p:nvPr/>
        </p:nvGrpSpPr>
        <p:grpSpPr>
          <a:xfrm rot="16200000">
            <a:off x="415566" y="2593736"/>
            <a:ext cx="2362371" cy="1440000"/>
            <a:chOff x="3472457" y="179614"/>
            <a:chExt cx="2362371" cy="1440000"/>
          </a:xfrm>
        </p:grpSpPr>
        <p:sp>
          <p:nvSpPr>
            <p:cNvPr id="30" name="Rechteck 29"/>
            <p:cNvSpPr/>
            <p:nvPr/>
          </p:nvSpPr>
          <p:spPr>
            <a:xfrm>
              <a:off x="3472457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3809914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" name="Rechteck 31"/>
            <p:cNvSpPr/>
            <p:nvPr/>
          </p:nvSpPr>
          <p:spPr>
            <a:xfrm>
              <a:off x="4147371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" name="Rechteck 32"/>
            <p:cNvSpPr/>
            <p:nvPr/>
          </p:nvSpPr>
          <p:spPr>
            <a:xfrm>
              <a:off x="4518936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hteck 33"/>
            <p:cNvSpPr/>
            <p:nvPr/>
          </p:nvSpPr>
          <p:spPr>
            <a:xfrm>
              <a:off x="4934828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36" name="Rechteck 35"/>
          <p:cNvSpPr/>
          <p:nvPr/>
        </p:nvSpPr>
        <p:spPr>
          <a:xfrm>
            <a:off x="3472457" y="5053330"/>
            <a:ext cx="900000" cy="144000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7" name="Rechteck 36"/>
          <p:cNvSpPr/>
          <p:nvPr/>
        </p:nvSpPr>
        <p:spPr>
          <a:xfrm>
            <a:off x="3809914" y="5053330"/>
            <a:ext cx="900000" cy="144000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8" name="Rechteck 37"/>
          <p:cNvSpPr/>
          <p:nvPr/>
        </p:nvSpPr>
        <p:spPr>
          <a:xfrm>
            <a:off x="4147371" y="5053330"/>
            <a:ext cx="900000" cy="144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9" name="Rechteck 38"/>
          <p:cNvSpPr/>
          <p:nvPr/>
        </p:nvSpPr>
        <p:spPr>
          <a:xfrm>
            <a:off x="4518936" y="5053330"/>
            <a:ext cx="900000" cy="14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0" name="Rechteck 39"/>
          <p:cNvSpPr/>
          <p:nvPr/>
        </p:nvSpPr>
        <p:spPr>
          <a:xfrm>
            <a:off x="4934828" y="5053330"/>
            <a:ext cx="900000" cy="14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41" name="Gruppierung 40"/>
          <p:cNvGrpSpPr/>
          <p:nvPr/>
        </p:nvGrpSpPr>
        <p:grpSpPr>
          <a:xfrm rot="5400000">
            <a:off x="6596292" y="2593737"/>
            <a:ext cx="2362371" cy="1440000"/>
            <a:chOff x="3472457" y="179614"/>
            <a:chExt cx="2362371" cy="1440000"/>
          </a:xfrm>
        </p:grpSpPr>
        <p:sp>
          <p:nvSpPr>
            <p:cNvPr id="42" name="Rechteck 41"/>
            <p:cNvSpPr/>
            <p:nvPr/>
          </p:nvSpPr>
          <p:spPr>
            <a:xfrm>
              <a:off x="3472457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3809914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4" name="Rechteck 43"/>
            <p:cNvSpPr/>
            <p:nvPr/>
          </p:nvSpPr>
          <p:spPr>
            <a:xfrm>
              <a:off x="4147371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5" name="Rechteck 44"/>
            <p:cNvSpPr/>
            <p:nvPr/>
          </p:nvSpPr>
          <p:spPr>
            <a:xfrm>
              <a:off x="4518936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6" name="Rechteck 45"/>
            <p:cNvSpPr/>
            <p:nvPr/>
          </p:nvSpPr>
          <p:spPr>
            <a:xfrm>
              <a:off x="4934828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47" name="Rechteck 46"/>
          <p:cNvSpPr/>
          <p:nvPr/>
        </p:nvSpPr>
        <p:spPr>
          <a:xfrm>
            <a:off x="2718149" y="1950084"/>
            <a:ext cx="3858518" cy="27727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Courier New" charset="0"/>
              <a:buChar char="o"/>
            </a:pPr>
            <a:endParaRPr lang="de-CH" sz="2400" dirty="0"/>
          </a:p>
        </p:txBody>
      </p:sp>
      <p:sp>
        <p:nvSpPr>
          <p:cNvPr id="50" name="Abgerundetes Rechteck 49"/>
          <p:cNvSpPr/>
          <p:nvPr/>
        </p:nvSpPr>
        <p:spPr>
          <a:xfrm>
            <a:off x="3063261" y="3820009"/>
            <a:ext cx="3094724" cy="5917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Eine Karte wegschmeissen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51" name="Abgerundetes Rechteck 50"/>
          <p:cNvSpPr/>
          <p:nvPr/>
        </p:nvSpPr>
        <p:spPr>
          <a:xfrm>
            <a:off x="3079439" y="2190165"/>
            <a:ext cx="3094724" cy="5917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Eine Karte ziehen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52" name="Abgerundetes Rechteck 51"/>
          <p:cNvSpPr/>
          <p:nvPr/>
        </p:nvSpPr>
        <p:spPr>
          <a:xfrm>
            <a:off x="3055954" y="3022013"/>
            <a:ext cx="3094724" cy="5917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Keine Karte ziehen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0432199" y="1007165"/>
            <a:ext cx="609600" cy="3578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5" name="Abgerundetes Rechteck 34"/>
          <p:cNvSpPr/>
          <p:nvPr/>
        </p:nvSpPr>
        <p:spPr>
          <a:xfrm>
            <a:off x="277312" y="179614"/>
            <a:ext cx="2232208" cy="914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i="1" dirty="0" err="1" smtClean="0">
                <a:solidFill>
                  <a:schemeClr val="tx1"/>
                </a:solidFill>
              </a:rPr>
              <a:t>Coins</a:t>
            </a:r>
            <a:r>
              <a:rPr lang="de-CH" i="1" dirty="0" smtClean="0">
                <a:solidFill>
                  <a:schemeClr val="tx1"/>
                </a:solidFill>
              </a:rPr>
              <a:t>-Abzug</a:t>
            </a:r>
            <a:endParaRPr lang="de-CH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82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Karten</a:t>
            </a:r>
            <a:endParaRPr lang="de-CH" dirty="0"/>
          </a:p>
        </p:txBody>
      </p:sp>
      <p:grpSp>
        <p:nvGrpSpPr>
          <p:cNvPr id="16" name="Gruppierung 15"/>
          <p:cNvGrpSpPr/>
          <p:nvPr/>
        </p:nvGrpSpPr>
        <p:grpSpPr>
          <a:xfrm>
            <a:off x="838200" y="1843777"/>
            <a:ext cx="2280920" cy="3743165"/>
            <a:chOff x="838200" y="1843778"/>
            <a:chExt cx="1980000" cy="3249332"/>
          </a:xfrm>
        </p:grpSpPr>
        <p:grpSp>
          <p:nvGrpSpPr>
            <p:cNvPr id="10" name="Gruppierung 9"/>
            <p:cNvGrpSpPr/>
            <p:nvPr/>
          </p:nvGrpSpPr>
          <p:grpSpPr>
            <a:xfrm>
              <a:off x="838200" y="2213110"/>
              <a:ext cx="1980000" cy="2880000"/>
              <a:chOff x="838200" y="2213110"/>
              <a:chExt cx="1980000" cy="2880000"/>
            </a:xfrm>
          </p:grpSpPr>
          <p:sp>
            <p:nvSpPr>
              <p:cNvPr id="4" name="Rechteck 3"/>
              <p:cNvSpPr/>
              <p:nvPr/>
            </p:nvSpPr>
            <p:spPr>
              <a:xfrm>
                <a:off x="838200" y="2213110"/>
                <a:ext cx="1980000" cy="2880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  <p:pic>
            <p:nvPicPr>
              <p:cNvPr id="8" name="Bild 7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2500" b="98667" l="33167" r="67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268" r="33208"/>
              <a:stretch/>
            </p:blipFill>
            <p:spPr>
              <a:xfrm>
                <a:off x="1496307" y="3023733"/>
                <a:ext cx="663786" cy="1980000"/>
              </a:xfrm>
              <a:prstGeom prst="rect">
                <a:avLst/>
              </a:prstGeom>
            </p:spPr>
          </p:pic>
          <p:sp>
            <p:nvSpPr>
              <p:cNvPr id="9" name="Eckige Klammer links/rechts 8"/>
              <p:cNvSpPr/>
              <p:nvPr/>
            </p:nvSpPr>
            <p:spPr>
              <a:xfrm>
                <a:off x="1000146" y="2397195"/>
                <a:ext cx="1656107" cy="463991"/>
              </a:xfrm>
              <a:prstGeom prst="bracketPair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de-CH" smtClean="0"/>
                  <a:t>20</a:t>
                </a:r>
                <a:endParaRPr lang="de-CH"/>
              </a:p>
            </p:txBody>
          </p:sp>
        </p:grpSp>
        <p:sp>
          <p:nvSpPr>
            <p:cNvPr id="15" name="Textfeld 14"/>
            <p:cNvSpPr txBox="1"/>
            <p:nvPr/>
          </p:nvSpPr>
          <p:spPr>
            <a:xfrm>
              <a:off x="1102910" y="1843778"/>
              <a:ext cx="1450577" cy="3206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dirty="0" smtClean="0"/>
                <a:t>Normale Karten</a:t>
              </a:r>
              <a:endParaRPr lang="de-CH" dirty="0"/>
            </a:p>
          </p:txBody>
        </p:sp>
      </p:grpSp>
      <p:grpSp>
        <p:nvGrpSpPr>
          <p:cNvPr id="35" name="Gruppierung 34"/>
          <p:cNvGrpSpPr/>
          <p:nvPr/>
        </p:nvGrpSpPr>
        <p:grpSpPr>
          <a:xfrm>
            <a:off x="4634648" y="1842324"/>
            <a:ext cx="2284311" cy="3748731"/>
            <a:chOff x="3476307" y="1843777"/>
            <a:chExt cx="1980000" cy="3249333"/>
          </a:xfrm>
        </p:grpSpPr>
        <p:grpSp>
          <p:nvGrpSpPr>
            <p:cNvPr id="17" name="Gruppierung 16"/>
            <p:cNvGrpSpPr/>
            <p:nvPr/>
          </p:nvGrpSpPr>
          <p:grpSpPr>
            <a:xfrm>
              <a:off x="3476307" y="1843777"/>
              <a:ext cx="1980000" cy="3249333"/>
              <a:chOff x="838200" y="1843777"/>
              <a:chExt cx="1980000" cy="3249333"/>
            </a:xfrm>
          </p:grpSpPr>
          <p:grpSp>
            <p:nvGrpSpPr>
              <p:cNvPr id="18" name="Gruppierung 17"/>
              <p:cNvGrpSpPr/>
              <p:nvPr/>
            </p:nvGrpSpPr>
            <p:grpSpPr>
              <a:xfrm>
                <a:off x="838200" y="2213110"/>
                <a:ext cx="1980000" cy="2880000"/>
                <a:chOff x="838200" y="2213110"/>
                <a:chExt cx="1980000" cy="2880000"/>
              </a:xfrm>
            </p:grpSpPr>
            <p:sp>
              <p:nvSpPr>
                <p:cNvPr id="20" name="Rechteck 19"/>
                <p:cNvSpPr/>
                <p:nvPr/>
              </p:nvSpPr>
              <p:spPr>
                <a:xfrm>
                  <a:off x="838200" y="2213110"/>
                  <a:ext cx="1980000" cy="28800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/>
                </a:p>
              </p:txBody>
            </p:sp>
            <p:sp>
              <p:nvSpPr>
                <p:cNvPr id="22" name="Eckige Klammer links/rechts 21"/>
                <p:cNvSpPr/>
                <p:nvPr/>
              </p:nvSpPr>
              <p:spPr>
                <a:xfrm>
                  <a:off x="1000146" y="2397195"/>
                  <a:ext cx="1656107" cy="463991"/>
                </a:xfrm>
                <a:prstGeom prst="bracketPair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CH" dirty="0" smtClean="0"/>
                    <a:t>-10</a:t>
                  </a:r>
                  <a:endParaRPr lang="de-CH" dirty="0"/>
                </a:p>
              </p:txBody>
            </p:sp>
          </p:grpSp>
          <p:sp>
            <p:nvSpPr>
              <p:cNvPr id="19" name="Textfeld 18"/>
              <p:cNvSpPr txBox="1"/>
              <p:nvPr/>
            </p:nvSpPr>
            <p:spPr>
              <a:xfrm>
                <a:off x="1196385" y="1843777"/>
                <a:ext cx="1263625" cy="3201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CH" dirty="0" smtClean="0"/>
                  <a:t>Minus-Karten</a:t>
                </a:r>
                <a:endParaRPr lang="de-CH" dirty="0"/>
              </a:p>
            </p:txBody>
          </p:sp>
        </p:grpSp>
        <p:pic>
          <p:nvPicPr>
            <p:cNvPr id="29" name="Bild 2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1905" y="3045271"/>
              <a:ext cx="1828800" cy="1734312"/>
            </a:xfrm>
            <a:prstGeom prst="rect">
              <a:avLst/>
            </a:prstGeom>
          </p:spPr>
        </p:pic>
      </p:grpSp>
      <p:grpSp>
        <p:nvGrpSpPr>
          <p:cNvPr id="34" name="Gruppierung 33"/>
          <p:cNvGrpSpPr/>
          <p:nvPr/>
        </p:nvGrpSpPr>
        <p:grpSpPr>
          <a:xfrm>
            <a:off x="9077998" y="1853234"/>
            <a:ext cx="2275802" cy="3734765"/>
            <a:chOff x="6096000" y="1843778"/>
            <a:chExt cx="1980000" cy="3249332"/>
          </a:xfrm>
        </p:grpSpPr>
        <p:grpSp>
          <p:nvGrpSpPr>
            <p:cNvPr id="23" name="Gruppierung 22"/>
            <p:cNvGrpSpPr/>
            <p:nvPr/>
          </p:nvGrpSpPr>
          <p:grpSpPr>
            <a:xfrm>
              <a:off x="6096000" y="1843778"/>
              <a:ext cx="1980000" cy="3249332"/>
              <a:chOff x="838200" y="1843778"/>
              <a:chExt cx="1980000" cy="3249332"/>
            </a:xfrm>
          </p:grpSpPr>
          <p:sp>
            <p:nvSpPr>
              <p:cNvPr id="26" name="Rechteck 25"/>
              <p:cNvSpPr/>
              <p:nvPr/>
            </p:nvSpPr>
            <p:spPr>
              <a:xfrm>
                <a:off x="838200" y="2213110"/>
                <a:ext cx="1980000" cy="2880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1097988" y="1843778"/>
                <a:ext cx="1460421" cy="3213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CH" dirty="0" smtClean="0"/>
                  <a:t>Spezielle Karten</a:t>
                </a:r>
                <a:endParaRPr lang="de-CH" dirty="0"/>
              </a:p>
            </p:txBody>
          </p:sp>
        </p:grpSp>
        <p:sp>
          <p:nvSpPr>
            <p:cNvPr id="30" name="Eckige Klammer links/rechts 29"/>
            <p:cNvSpPr/>
            <p:nvPr/>
          </p:nvSpPr>
          <p:spPr>
            <a:xfrm>
              <a:off x="6257944" y="2397195"/>
              <a:ext cx="1656107" cy="463991"/>
            </a:xfrm>
            <a:prstGeom prst="bracketPair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de-CH" dirty="0" smtClean="0"/>
                <a:t>Zufallskarte</a:t>
              </a:r>
              <a:endParaRPr lang="de-CH" dirty="0"/>
            </a:p>
          </p:txBody>
        </p:sp>
        <p:pic>
          <p:nvPicPr>
            <p:cNvPr id="33" name="Bild 32"/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7143" b="93929" l="21026" r="69231"/>
                      </a14:imgEffect>
                    </a14:imgLayer>
                  </a14:imgProps>
                </a:ext>
              </a:extLst>
            </a:blip>
            <a:srcRect l="23129" t="8429" r="31539" b="3202"/>
            <a:stretch/>
          </p:blipFill>
          <p:spPr>
            <a:xfrm>
              <a:off x="6360417" y="2971606"/>
              <a:ext cx="1452034" cy="20321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227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Quellenangaben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hlinkClick r:id="rId2"/>
              </a:rPr>
              <a:t>https://</a:t>
            </a:r>
            <a:r>
              <a:rPr lang="de-CH" dirty="0" smtClean="0">
                <a:hlinkClick r:id="rId2"/>
              </a:rPr>
              <a:t>de.cleanpng.com/png-em45vq/download-png.html</a:t>
            </a:r>
            <a:endParaRPr lang="de-CH" dirty="0" smtClean="0"/>
          </a:p>
          <a:p>
            <a:r>
              <a:rPr lang="de-CH" dirty="0">
                <a:hlinkClick r:id="rId3"/>
              </a:rPr>
              <a:t>https://</a:t>
            </a:r>
            <a:r>
              <a:rPr lang="de-CH" dirty="0" smtClean="0">
                <a:hlinkClick r:id="rId3"/>
              </a:rPr>
              <a:t>www.volgshop.ch/wp-content/uploads/2015/04/Red_Bull.jpg</a:t>
            </a:r>
            <a:endParaRPr lang="de-CH" dirty="0" smtClean="0"/>
          </a:p>
          <a:p>
            <a:r>
              <a:rPr lang="de-CH" dirty="0">
                <a:hlinkClick r:id="rId4"/>
              </a:rPr>
              <a:t>https://</a:t>
            </a:r>
            <a:r>
              <a:rPr lang="de-CH" dirty="0" smtClean="0">
                <a:hlinkClick r:id="rId4"/>
              </a:rPr>
              <a:t>image.shutterstock.com/image-photo/playing-cards-hand-isolated-on-260nw-397538776.jpg</a:t>
            </a:r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9847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Oval 7"/>
          <p:cNvSpPr/>
          <p:nvPr/>
        </p:nvSpPr>
        <p:spPr>
          <a:xfrm>
            <a:off x="3581399" y="2623456"/>
            <a:ext cx="1556657" cy="1556657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3200" b="1" dirty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Start</a:t>
            </a:r>
          </a:p>
        </p:txBody>
      </p:sp>
      <p:sp>
        <p:nvSpPr>
          <p:cNvPr id="9" name="Oval 8"/>
          <p:cNvSpPr/>
          <p:nvPr/>
        </p:nvSpPr>
        <p:spPr>
          <a:xfrm>
            <a:off x="1880507" y="838197"/>
            <a:ext cx="1556657" cy="1556657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b="1" dirty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Karten</a:t>
            </a:r>
            <a:endParaRPr lang="de-CH" b="1" dirty="0">
              <a:solidFill>
                <a:schemeClr val="tx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317671" y="838198"/>
            <a:ext cx="1556657" cy="1556657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b="1" dirty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Regeln</a:t>
            </a:r>
            <a:endParaRPr lang="de-CH" b="1" dirty="0">
              <a:solidFill>
                <a:schemeClr val="tx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880506" y="4468587"/>
            <a:ext cx="1556657" cy="1556657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Ziel</a:t>
            </a:r>
          </a:p>
        </p:txBody>
      </p:sp>
      <p:sp>
        <p:nvSpPr>
          <p:cNvPr id="12" name="Oval 11"/>
          <p:cNvSpPr/>
          <p:nvPr/>
        </p:nvSpPr>
        <p:spPr>
          <a:xfrm>
            <a:off x="5317669" y="4471307"/>
            <a:ext cx="1556657" cy="1556657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Einstellungen</a:t>
            </a:r>
          </a:p>
        </p:txBody>
      </p:sp>
      <p:sp>
        <p:nvSpPr>
          <p:cNvPr id="14" name="Rechteck 13"/>
          <p:cNvSpPr/>
          <p:nvPr/>
        </p:nvSpPr>
        <p:spPr>
          <a:xfrm>
            <a:off x="7377790" y="838198"/>
            <a:ext cx="4310743" cy="518704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9525" lvl="0" indent="-9525" algn="just">
              <a:spcAft>
                <a:spcPts val="600"/>
              </a:spcAft>
              <a:defRPr/>
            </a:pPr>
            <a:r>
              <a:rPr lang="de-CH" b="1" u="sng" dirty="0">
                <a:solidFill>
                  <a:schemeClr val="tx1"/>
                </a:solidFill>
              </a:rPr>
              <a:t>Ziel des Spiels:</a:t>
            </a:r>
            <a:endParaRPr lang="de-CH" sz="1400" b="1" u="sng" dirty="0">
              <a:solidFill>
                <a:schemeClr val="tx1"/>
              </a:solidFill>
            </a:endParaRPr>
          </a:p>
          <a:p>
            <a:pPr marL="9525" lvl="0" indent="-9525" algn="just">
              <a:defRPr/>
            </a:pPr>
            <a:r>
              <a:rPr lang="de-CH" sz="1400" dirty="0">
                <a:solidFill>
                  <a:schemeClr val="tx1"/>
                </a:solidFill>
              </a:rPr>
              <a:t>Ziel dieses Spieles ist es 180 Kreditpunkte zu erzielen. In jeder Runde darf der Spieler </a:t>
            </a:r>
            <a:r>
              <a:rPr lang="de-CH" sz="1400" dirty="0" smtClean="0">
                <a:solidFill>
                  <a:schemeClr val="tx1"/>
                </a:solidFill>
              </a:rPr>
              <a:t>entscheiden </a:t>
            </a:r>
            <a:r>
              <a:rPr lang="de-CH" sz="1400" dirty="0">
                <a:solidFill>
                  <a:schemeClr val="tx1"/>
                </a:solidFill>
              </a:rPr>
              <a:t>ob er eine Karte ziehen, eine Karte wegschmeissen oder diese Runde aussetzen möchte. Hat ein Spieler über 180 Kreditpunkte erzielt, hat er verloren und </a:t>
            </a:r>
            <a:r>
              <a:rPr lang="de-CH" sz="1400" dirty="0" smtClean="0">
                <a:solidFill>
                  <a:schemeClr val="tx1"/>
                </a:solidFill>
              </a:rPr>
              <a:t>bekommt 0 </a:t>
            </a:r>
            <a:r>
              <a:rPr lang="de-CH" sz="1400" dirty="0" err="1" smtClean="0">
                <a:solidFill>
                  <a:schemeClr val="tx1"/>
                </a:solidFill>
              </a:rPr>
              <a:t>Coins</a:t>
            </a:r>
            <a:r>
              <a:rPr lang="de-CH" sz="1400" dirty="0" smtClean="0">
                <a:solidFill>
                  <a:schemeClr val="tx1"/>
                </a:solidFill>
              </a:rPr>
              <a:t>. 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8874576" y="5551715"/>
            <a:ext cx="1314452" cy="29391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solidFill>
                  <a:schemeClr val="tx1"/>
                </a:solidFill>
              </a:rPr>
              <a:t>Schliessen</a:t>
            </a:r>
          </a:p>
        </p:txBody>
      </p:sp>
      <p:sp>
        <p:nvSpPr>
          <p:cNvPr id="16" name="Pfeil nach links 15"/>
          <p:cNvSpPr/>
          <p:nvPr/>
        </p:nvSpPr>
        <p:spPr>
          <a:xfrm>
            <a:off x="10080171" y="5456354"/>
            <a:ext cx="978408" cy="484632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Abgerundetes Rechteck 12"/>
          <p:cNvSpPr/>
          <p:nvPr/>
        </p:nvSpPr>
        <p:spPr>
          <a:xfrm>
            <a:off x="277312" y="179614"/>
            <a:ext cx="1444610" cy="914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i="1" dirty="0" smtClean="0">
                <a:solidFill>
                  <a:schemeClr val="tx1"/>
                </a:solidFill>
              </a:rPr>
              <a:t>Lobby</a:t>
            </a:r>
            <a:endParaRPr lang="de-CH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66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Oval 7"/>
          <p:cNvSpPr/>
          <p:nvPr/>
        </p:nvSpPr>
        <p:spPr>
          <a:xfrm>
            <a:off x="3581399" y="2623456"/>
            <a:ext cx="1556657" cy="1556657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3200" b="1" dirty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Start</a:t>
            </a:r>
          </a:p>
        </p:txBody>
      </p:sp>
      <p:sp>
        <p:nvSpPr>
          <p:cNvPr id="9" name="Oval 8"/>
          <p:cNvSpPr/>
          <p:nvPr/>
        </p:nvSpPr>
        <p:spPr>
          <a:xfrm>
            <a:off x="1880507" y="838197"/>
            <a:ext cx="1556657" cy="1556657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b="1" dirty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Karten</a:t>
            </a:r>
            <a:endParaRPr lang="de-CH" b="1" dirty="0">
              <a:solidFill>
                <a:schemeClr val="tx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317671" y="838198"/>
            <a:ext cx="1556657" cy="1556657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b="1" dirty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Regeln</a:t>
            </a:r>
            <a:endParaRPr lang="de-CH" b="1" dirty="0">
              <a:solidFill>
                <a:schemeClr val="tx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880506" y="4468587"/>
            <a:ext cx="1556657" cy="1556657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Ziel</a:t>
            </a:r>
          </a:p>
        </p:txBody>
      </p:sp>
      <p:sp>
        <p:nvSpPr>
          <p:cNvPr id="12" name="Oval 11"/>
          <p:cNvSpPr/>
          <p:nvPr/>
        </p:nvSpPr>
        <p:spPr>
          <a:xfrm>
            <a:off x="5317669" y="4471307"/>
            <a:ext cx="1556657" cy="1556657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Einstellungen</a:t>
            </a:r>
          </a:p>
        </p:txBody>
      </p:sp>
      <p:sp>
        <p:nvSpPr>
          <p:cNvPr id="13" name="Pfeil nach links 12"/>
          <p:cNvSpPr/>
          <p:nvPr/>
        </p:nvSpPr>
        <p:spPr>
          <a:xfrm>
            <a:off x="4963885" y="3156639"/>
            <a:ext cx="978408" cy="484632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Abgerundetes Rechteck 13"/>
          <p:cNvSpPr/>
          <p:nvPr/>
        </p:nvSpPr>
        <p:spPr>
          <a:xfrm>
            <a:off x="277312" y="179614"/>
            <a:ext cx="1444610" cy="914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i="1" smtClean="0">
                <a:solidFill>
                  <a:schemeClr val="tx1"/>
                </a:solidFill>
              </a:rPr>
              <a:t>Lobby</a:t>
            </a:r>
            <a:endParaRPr lang="de-CH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27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Oval 7"/>
          <p:cNvSpPr/>
          <p:nvPr/>
        </p:nvSpPr>
        <p:spPr>
          <a:xfrm>
            <a:off x="3581399" y="2623456"/>
            <a:ext cx="1556657" cy="1556657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3200" b="1" dirty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Start</a:t>
            </a:r>
          </a:p>
        </p:txBody>
      </p:sp>
      <p:sp>
        <p:nvSpPr>
          <p:cNvPr id="9" name="Oval 8"/>
          <p:cNvSpPr/>
          <p:nvPr/>
        </p:nvSpPr>
        <p:spPr>
          <a:xfrm>
            <a:off x="1880507" y="838197"/>
            <a:ext cx="1556657" cy="1556657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b="1" dirty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Karten</a:t>
            </a:r>
            <a:endParaRPr lang="de-CH" b="1" dirty="0">
              <a:solidFill>
                <a:schemeClr val="tx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317671" y="838198"/>
            <a:ext cx="1556657" cy="1556657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b="1" dirty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Regeln</a:t>
            </a:r>
            <a:endParaRPr lang="de-CH" b="1" dirty="0">
              <a:solidFill>
                <a:schemeClr val="tx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880506" y="4468587"/>
            <a:ext cx="1556657" cy="1556657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Ziel</a:t>
            </a:r>
          </a:p>
        </p:txBody>
      </p:sp>
      <p:sp>
        <p:nvSpPr>
          <p:cNvPr id="12" name="Oval 11"/>
          <p:cNvSpPr/>
          <p:nvPr/>
        </p:nvSpPr>
        <p:spPr>
          <a:xfrm>
            <a:off x="5317669" y="4471307"/>
            <a:ext cx="1556657" cy="1556657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Einstellungen</a:t>
            </a:r>
          </a:p>
        </p:txBody>
      </p:sp>
      <p:sp>
        <p:nvSpPr>
          <p:cNvPr id="14" name="Abgerundetes Rechteck 13"/>
          <p:cNvSpPr/>
          <p:nvPr/>
        </p:nvSpPr>
        <p:spPr>
          <a:xfrm>
            <a:off x="277312" y="179614"/>
            <a:ext cx="1444610" cy="914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i="1" dirty="0" smtClean="0">
                <a:solidFill>
                  <a:schemeClr val="tx1"/>
                </a:solidFill>
              </a:rPr>
              <a:t>Einloggen</a:t>
            </a:r>
            <a:endParaRPr lang="de-CH" i="1" dirty="0">
              <a:solidFill>
                <a:schemeClr val="tx1"/>
              </a:solidFill>
            </a:endParaRPr>
          </a:p>
        </p:txBody>
      </p:sp>
      <p:grpSp>
        <p:nvGrpSpPr>
          <p:cNvPr id="6" name="Gruppierung 5"/>
          <p:cNvGrpSpPr/>
          <p:nvPr/>
        </p:nvGrpSpPr>
        <p:grpSpPr>
          <a:xfrm>
            <a:off x="2833745" y="1181840"/>
            <a:ext cx="3051959" cy="4439887"/>
            <a:chOff x="2833745" y="1181840"/>
            <a:chExt cx="3051959" cy="4439887"/>
          </a:xfrm>
        </p:grpSpPr>
        <p:sp>
          <p:nvSpPr>
            <p:cNvPr id="15" name="Abgerundetes Rechteck 14"/>
            <p:cNvSpPr/>
            <p:nvPr/>
          </p:nvSpPr>
          <p:spPr>
            <a:xfrm>
              <a:off x="2833745" y="1181840"/>
              <a:ext cx="3051959" cy="4439887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3060547" y="1459668"/>
              <a:ext cx="2598352" cy="75755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CH" dirty="0" smtClean="0">
                  <a:solidFill>
                    <a:schemeClr val="tx1"/>
                  </a:solidFill>
                </a:rPr>
                <a:t>Username:</a:t>
              </a:r>
            </a:p>
            <a:p>
              <a:r>
                <a:rPr lang="de-CH" i="1" dirty="0" smtClean="0">
                  <a:solidFill>
                    <a:schemeClr val="bg2">
                      <a:lumMod val="75000"/>
                    </a:schemeClr>
                  </a:solidFill>
                </a:rPr>
                <a:t>Name eingeben</a:t>
              </a:r>
              <a:endParaRPr lang="de-CH" i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6" name="Abgerundetes Rechteck 15"/>
            <p:cNvSpPr/>
            <p:nvPr/>
          </p:nvSpPr>
          <p:spPr>
            <a:xfrm>
              <a:off x="3060547" y="2623456"/>
              <a:ext cx="2598352" cy="27632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dirty="0" smtClean="0">
                  <a:solidFill>
                    <a:schemeClr val="tx1"/>
                  </a:solidFill>
                </a:rPr>
                <a:t>Spielerlogo auswählen</a:t>
              </a:r>
              <a:endParaRPr lang="de-CH" dirty="0">
                <a:solidFill>
                  <a:schemeClr val="tx1"/>
                </a:solidFill>
              </a:endParaRPr>
            </a:p>
          </p:txBody>
        </p:sp>
        <p:sp>
          <p:nvSpPr>
            <p:cNvPr id="5" name="Abgerundetes Rechteck 4"/>
            <p:cNvSpPr/>
            <p:nvPr/>
          </p:nvSpPr>
          <p:spPr>
            <a:xfrm>
              <a:off x="3437164" y="3198877"/>
              <a:ext cx="752168" cy="750213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b="1" dirty="0" err="1" smtClean="0">
                  <a:solidFill>
                    <a:schemeClr val="tx1"/>
                  </a:solidFill>
                </a:rPr>
                <a:t>Nerd</a:t>
              </a:r>
              <a:endParaRPr lang="de-CH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3437163" y="4219199"/>
              <a:ext cx="752169" cy="750214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b="1" dirty="0" err="1" smtClean="0">
                  <a:solidFill>
                    <a:schemeClr val="tx1"/>
                  </a:solidFill>
                </a:rPr>
                <a:t>Girly</a:t>
              </a:r>
              <a:endParaRPr lang="de-CH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Abgerundetes Rechteck 24"/>
            <p:cNvSpPr/>
            <p:nvPr/>
          </p:nvSpPr>
          <p:spPr>
            <a:xfrm>
              <a:off x="4530123" y="3198877"/>
              <a:ext cx="752168" cy="750213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b="1" dirty="0" smtClean="0">
                  <a:solidFill>
                    <a:schemeClr val="tx1"/>
                  </a:solidFill>
                </a:rPr>
                <a:t>Punk</a:t>
              </a:r>
              <a:endParaRPr lang="de-CH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Abgerundetes Rechteck 25"/>
            <p:cNvSpPr/>
            <p:nvPr/>
          </p:nvSpPr>
          <p:spPr>
            <a:xfrm>
              <a:off x="4530122" y="4219199"/>
              <a:ext cx="752169" cy="750214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b="1" dirty="0" err="1" smtClean="0">
                  <a:solidFill>
                    <a:schemeClr val="tx1"/>
                  </a:solidFill>
                </a:rPr>
                <a:t>Hippy</a:t>
              </a:r>
              <a:endParaRPr lang="de-CH" sz="16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81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Oval 7"/>
          <p:cNvSpPr/>
          <p:nvPr/>
        </p:nvSpPr>
        <p:spPr>
          <a:xfrm>
            <a:off x="3581399" y="2623456"/>
            <a:ext cx="1556657" cy="1556657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3200" b="1" dirty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Start</a:t>
            </a:r>
          </a:p>
        </p:txBody>
      </p:sp>
      <p:sp>
        <p:nvSpPr>
          <p:cNvPr id="9" name="Oval 8"/>
          <p:cNvSpPr/>
          <p:nvPr/>
        </p:nvSpPr>
        <p:spPr>
          <a:xfrm>
            <a:off x="1880507" y="838197"/>
            <a:ext cx="1556657" cy="1556657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b="1" dirty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Karten</a:t>
            </a:r>
            <a:endParaRPr lang="de-CH" b="1" dirty="0">
              <a:solidFill>
                <a:schemeClr val="tx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317671" y="838198"/>
            <a:ext cx="1556657" cy="1556657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b="1" dirty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Regeln</a:t>
            </a:r>
            <a:endParaRPr lang="de-CH" b="1" dirty="0">
              <a:solidFill>
                <a:schemeClr val="tx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880506" y="4468587"/>
            <a:ext cx="1556657" cy="1556657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Ziel</a:t>
            </a:r>
          </a:p>
        </p:txBody>
      </p:sp>
      <p:sp>
        <p:nvSpPr>
          <p:cNvPr id="12" name="Oval 11"/>
          <p:cNvSpPr/>
          <p:nvPr/>
        </p:nvSpPr>
        <p:spPr>
          <a:xfrm>
            <a:off x="5317669" y="4471307"/>
            <a:ext cx="1556657" cy="1556657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Einstellungen</a:t>
            </a:r>
          </a:p>
        </p:txBody>
      </p:sp>
      <p:sp>
        <p:nvSpPr>
          <p:cNvPr id="14" name="Abgerundetes Rechteck 13"/>
          <p:cNvSpPr/>
          <p:nvPr/>
        </p:nvSpPr>
        <p:spPr>
          <a:xfrm>
            <a:off x="277312" y="179614"/>
            <a:ext cx="1444610" cy="914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i="1" dirty="0" smtClean="0">
                <a:solidFill>
                  <a:schemeClr val="tx1"/>
                </a:solidFill>
              </a:rPr>
              <a:t>Einloggen</a:t>
            </a:r>
            <a:endParaRPr lang="de-CH" i="1" dirty="0">
              <a:solidFill>
                <a:schemeClr val="tx1"/>
              </a:solidFill>
            </a:endParaRPr>
          </a:p>
        </p:txBody>
      </p:sp>
      <p:grpSp>
        <p:nvGrpSpPr>
          <p:cNvPr id="2" name="Gruppierung 1"/>
          <p:cNvGrpSpPr/>
          <p:nvPr/>
        </p:nvGrpSpPr>
        <p:grpSpPr>
          <a:xfrm>
            <a:off x="2833745" y="1181840"/>
            <a:ext cx="3051959" cy="4439887"/>
            <a:chOff x="2833745" y="1181840"/>
            <a:chExt cx="3051959" cy="4439887"/>
          </a:xfrm>
        </p:grpSpPr>
        <p:sp>
          <p:nvSpPr>
            <p:cNvPr id="15" name="Abgerundetes Rechteck 14"/>
            <p:cNvSpPr/>
            <p:nvPr/>
          </p:nvSpPr>
          <p:spPr>
            <a:xfrm>
              <a:off x="2833745" y="1181840"/>
              <a:ext cx="3051959" cy="4439887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3060547" y="1459668"/>
              <a:ext cx="2598352" cy="74650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CH" dirty="0" smtClean="0">
                  <a:solidFill>
                    <a:schemeClr val="tx1"/>
                  </a:solidFill>
                </a:rPr>
                <a:t>Username:</a:t>
              </a:r>
            </a:p>
            <a:p>
              <a:r>
                <a:rPr lang="de-CH" dirty="0">
                  <a:solidFill>
                    <a:schemeClr val="tx1"/>
                  </a:solidFill>
                </a:rPr>
                <a:t>Anna		</a:t>
              </a:r>
              <a:r>
                <a:rPr lang="de-CH" dirty="0" smtClean="0">
                  <a:solidFill>
                    <a:schemeClr val="tx1"/>
                  </a:solidFill>
                </a:rPr>
                <a:t>✓</a:t>
              </a:r>
              <a:endParaRPr lang="de-CH" dirty="0">
                <a:solidFill>
                  <a:schemeClr val="tx1"/>
                </a:solidFill>
              </a:endParaRPr>
            </a:p>
          </p:txBody>
        </p:sp>
        <p:sp>
          <p:nvSpPr>
            <p:cNvPr id="16" name="Abgerundetes Rechteck 15"/>
            <p:cNvSpPr/>
            <p:nvPr/>
          </p:nvSpPr>
          <p:spPr>
            <a:xfrm>
              <a:off x="3060547" y="2623456"/>
              <a:ext cx="2598352" cy="27632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dirty="0" smtClean="0">
                  <a:solidFill>
                    <a:schemeClr val="tx1"/>
                  </a:solidFill>
                </a:rPr>
                <a:t>Spielerlogo auswählen</a:t>
              </a:r>
              <a:endParaRPr lang="de-CH" dirty="0">
                <a:solidFill>
                  <a:schemeClr val="tx1"/>
                </a:solidFill>
              </a:endParaRPr>
            </a:p>
          </p:txBody>
        </p:sp>
        <p:sp>
          <p:nvSpPr>
            <p:cNvPr id="5" name="Abgerundetes Rechteck 4"/>
            <p:cNvSpPr/>
            <p:nvPr/>
          </p:nvSpPr>
          <p:spPr>
            <a:xfrm>
              <a:off x="3437164" y="3198877"/>
              <a:ext cx="752168" cy="750213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b="1" dirty="0" err="1" smtClean="0">
                  <a:solidFill>
                    <a:schemeClr val="tx1"/>
                  </a:solidFill>
                </a:rPr>
                <a:t>Nerd</a:t>
              </a:r>
              <a:endParaRPr lang="de-CH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3437163" y="4219199"/>
              <a:ext cx="752169" cy="750214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b="1" dirty="0" err="1" smtClean="0">
                  <a:solidFill>
                    <a:schemeClr val="tx1"/>
                  </a:solidFill>
                </a:rPr>
                <a:t>Girly</a:t>
              </a:r>
              <a:endParaRPr lang="de-CH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Abgerundetes Rechteck 24"/>
            <p:cNvSpPr/>
            <p:nvPr/>
          </p:nvSpPr>
          <p:spPr>
            <a:xfrm>
              <a:off x="4530123" y="3198877"/>
              <a:ext cx="752168" cy="750213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b="1" dirty="0" smtClean="0">
                  <a:solidFill>
                    <a:schemeClr val="tx1"/>
                  </a:solidFill>
                </a:rPr>
                <a:t>Punk</a:t>
              </a:r>
              <a:endParaRPr lang="de-CH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Abgerundetes Rechteck 25"/>
            <p:cNvSpPr/>
            <p:nvPr/>
          </p:nvSpPr>
          <p:spPr>
            <a:xfrm>
              <a:off x="4530122" y="4219199"/>
              <a:ext cx="752169" cy="750214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b="1" dirty="0" err="1" smtClean="0">
                  <a:solidFill>
                    <a:schemeClr val="tx1"/>
                  </a:solidFill>
                </a:rPr>
                <a:t>Hippy</a:t>
              </a:r>
              <a:endParaRPr lang="de-CH" sz="1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Eckige Klammer links/rechts 16"/>
          <p:cNvSpPr/>
          <p:nvPr/>
        </p:nvSpPr>
        <p:spPr>
          <a:xfrm>
            <a:off x="3280431" y="2282451"/>
            <a:ext cx="2158583" cy="263893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CH" sz="1400" dirty="0" smtClean="0">
                <a:solidFill>
                  <a:srgbClr val="92D050"/>
                </a:solidFill>
              </a:rPr>
              <a:t>Username ok!</a:t>
            </a:r>
            <a:endParaRPr lang="de-CH" sz="14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93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Oval 7"/>
          <p:cNvSpPr/>
          <p:nvPr/>
        </p:nvSpPr>
        <p:spPr>
          <a:xfrm>
            <a:off x="3581399" y="2623456"/>
            <a:ext cx="1556657" cy="1556657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3200" b="1" dirty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Start</a:t>
            </a:r>
          </a:p>
        </p:txBody>
      </p:sp>
      <p:sp>
        <p:nvSpPr>
          <p:cNvPr id="9" name="Oval 8"/>
          <p:cNvSpPr/>
          <p:nvPr/>
        </p:nvSpPr>
        <p:spPr>
          <a:xfrm>
            <a:off x="1880507" y="838197"/>
            <a:ext cx="1556657" cy="1556657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b="1" dirty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Karten</a:t>
            </a:r>
            <a:endParaRPr lang="de-CH" b="1" dirty="0">
              <a:solidFill>
                <a:schemeClr val="tx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317671" y="838198"/>
            <a:ext cx="1556657" cy="1556657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b="1" dirty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Regeln</a:t>
            </a:r>
            <a:endParaRPr lang="de-CH" b="1" dirty="0">
              <a:solidFill>
                <a:schemeClr val="tx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880506" y="4468587"/>
            <a:ext cx="1556657" cy="1556657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Ziel</a:t>
            </a:r>
          </a:p>
        </p:txBody>
      </p:sp>
      <p:sp>
        <p:nvSpPr>
          <p:cNvPr id="12" name="Oval 11"/>
          <p:cNvSpPr/>
          <p:nvPr/>
        </p:nvSpPr>
        <p:spPr>
          <a:xfrm>
            <a:off x="5317669" y="4471307"/>
            <a:ext cx="1556657" cy="1556657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Einstellungen</a:t>
            </a:r>
          </a:p>
        </p:txBody>
      </p:sp>
      <p:sp>
        <p:nvSpPr>
          <p:cNvPr id="14" name="Abgerundetes Rechteck 13"/>
          <p:cNvSpPr/>
          <p:nvPr/>
        </p:nvSpPr>
        <p:spPr>
          <a:xfrm>
            <a:off x="277312" y="179614"/>
            <a:ext cx="1444610" cy="914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i="1" dirty="0" smtClean="0">
                <a:solidFill>
                  <a:schemeClr val="tx1"/>
                </a:solidFill>
              </a:rPr>
              <a:t>Einloggen</a:t>
            </a:r>
            <a:endParaRPr lang="de-CH" i="1" dirty="0">
              <a:solidFill>
                <a:schemeClr val="tx1"/>
              </a:solidFill>
            </a:endParaRPr>
          </a:p>
        </p:txBody>
      </p:sp>
      <p:grpSp>
        <p:nvGrpSpPr>
          <p:cNvPr id="2" name="Gruppierung 1"/>
          <p:cNvGrpSpPr/>
          <p:nvPr/>
        </p:nvGrpSpPr>
        <p:grpSpPr>
          <a:xfrm>
            <a:off x="2833745" y="1181840"/>
            <a:ext cx="3051959" cy="4439887"/>
            <a:chOff x="2833745" y="1181840"/>
            <a:chExt cx="3051959" cy="4439887"/>
          </a:xfrm>
        </p:grpSpPr>
        <p:sp>
          <p:nvSpPr>
            <p:cNvPr id="15" name="Abgerundetes Rechteck 14"/>
            <p:cNvSpPr/>
            <p:nvPr/>
          </p:nvSpPr>
          <p:spPr>
            <a:xfrm>
              <a:off x="2833745" y="1181840"/>
              <a:ext cx="3051959" cy="4439887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3060547" y="1459668"/>
              <a:ext cx="2598352" cy="74650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CH" dirty="0" smtClean="0">
                  <a:solidFill>
                    <a:schemeClr val="tx1"/>
                  </a:solidFill>
                </a:rPr>
                <a:t>Username:</a:t>
              </a:r>
            </a:p>
            <a:p>
              <a:r>
                <a:rPr lang="de-CH" dirty="0">
                  <a:solidFill>
                    <a:schemeClr val="tx1"/>
                  </a:solidFill>
                </a:rPr>
                <a:t>Anna		</a:t>
              </a:r>
              <a:r>
                <a:rPr lang="de-CH" dirty="0" smtClean="0">
                  <a:solidFill>
                    <a:schemeClr val="tx1"/>
                  </a:solidFill>
                </a:rPr>
                <a:t>✖</a:t>
              </a:r>
              <a:endParaRPr lang="de-CH" dirty="0">
                <a:solidFill>
                  <a:schemeClr val="tx1"/>
                </a:solidFill>
              </a:endParaRPr>
            </a:p>
          </p:txBody>
        </p:sp>
        <p:sp>
          <p:nvSpPr>
            <p:cNvPr id="16" name="Abgerundetes Rechteck 15"/>
            <p:cNvSpPr/>
            <p:nvPr/>
          </p:nvSpPr>
          <p:spPr>
            <a:xfrm>
              <a:off x="3060547" y="2623456"/>
              <a:ext cx="2598352" cy="27632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dirty="0" smtClean="0">
                  <a:solidFill>
                    <a:schemeClr val="tx1"/>
                  </a:solidFill>
                </a:rPr>
                <a:t>Spielerlogo auswählen</a:t>
              </a:r>
              <a:endParaRPr lang="de-CH" dirty="0">
                <a:solidFill>
                  <a:schemeClr val="tx1"/>
                </a:solidFill>
              </a:endParaRPr>
            </a:p>
          </p:txBody>
        </p:sp>
        <p:sp>
          <p:nvSpPr>
            <p:cNvPr id="5" name="Abgerundetes Rechteck 4"/>
            <p:cNvSpPr/>
            <p:nvPr/>
          </p:nvSpPr>
          <p:spPr>
            <a:xfrm>
              <a:off x="3437164" y="3198877"/>
              <a:ext cx="752168" cy="750213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b="1" dirty="0" err="1" smtClean="0">
                  <a:solidFill>
                    <a:schemeClr val="tx1"/>
                  </a:solidFill>
                </a:rPr>
                <a:t>Nerd</a:t>
              </a:r>
              <a:endParaRPr lang="de-CH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3437163" y="4219199"/>
              <a:ext cx="752169" cy="750214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b="1" dirty="0" err="1" smtClean="0">
                  <a:solidFill>
                    <a:schemeClr val="tx1"/>
                  </a:solidFill>
                </a:rPr>
                <a:t>Girly</a:t>
              </a:r>
              <a:endParaRPr lang="de-CH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Abgerundetes Rechteck 24"/>
            <p:cNvSpPr/>
            <p:nvPr/>
          </p:nvSpPr>
          <p:spPr>
            <a:xfrm>
              <a:off x="4530123" y="3198877"/>
              <a:ext cx="752168" cy="750213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b="1" dirty="0" smtClean="0">
                  <a:solidFill>
                    <a:schemeClr val="tx1"/>
                  </a:solidFill>
                </a:rPr>
                <a:t>Punk</a:t>
              </a:r>
              <a:endParaRPr lang="de-CH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Abgerundetes Rechteck 25"/>
            <p:cNvSpPr/>
            <p:nvPr/>
          </p:nvSpPr>
          <p:spPr>
            <a:xfrm>
              <a:off x="4530122" y="4219199"/>
              <a:ext cx="752169" cy="750214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b="1" dirty="0" err="1" smtClean="0">
                  <a:solidFill>
                    <a:schemeClr val="tx1"/>
                  </a:solidFill>
                </a:rPr>
                <a:t>Hippy</a:t>
              </a:r>
              <a:endParaRPr lang="de-CH" sz="1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Eckige Klammer links/rechts 5"/>
          <p:cNvSpPr/>
          <p:nvPr/>
        </p:nvSpPr>
        <p:spPr>
          <a:xfrm>
            <a:off x="3280431" y="2282451"/>
            <a:ext cx="2158583" cy="263893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CH" sz="1400" dirty="0" smtClean="0">
                <a:solidFill>
                  <a:srgbClr val="FF0000"/>
                </a:solidFill>
              </a:rPr>
              <a:t>Username schon benutzt!</a:t>
            </a:r>
            <a:endParaRPr lang="de-CH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85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Abgerundetes Rechteck 4"/>
          <p:cNvSpPr/>
          <p:nvPr/>
        </p:nvSpPr>
        <p:spPr>
          <a:xfrm>
            <a:off x="9307285" y="179614"/>
            <a:ext cx="2688772" cy="649877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Abgerundetes Rechteck 5"/>
          <p:cNvSpPr/>
          <p:nvPr/>
        </p:nvSpPr>
        <p:spPr>
          <a:xfrm>
            <a:off x="9486899" y="2280555"/>
            <a:ext cx="2329543" cy="29663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1600" dirty="0">
                <a:solidFill>
                  <a:schemeClr val="tx1"/>
                </a:solidFill>
              </a:rPr>
              <a:t>Anna: Hi :)</a:t>
            </a:r>
          </a:p>
          <a:p>
            <a:r>
              <a:rPr lang="de-CH" sz="1600" dirty="0">
                <a:solidFill>
                  <a:schemeClr val="tx1"/>
                </a:solidFill>
              </a:rPr>
              <a:t>Johannes: Sali!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9486899" y="5431971"/>
            <a:ext cx="2329543" cy="106135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i="1" dirty="0">
                <a:solidFill>
                  <a:schemeClr val="bg1">
                    <a:lumMod val="75000"/>
                  </a:schemeClr>
                </a:solidFill>
              </a:rPr>
              <a:t>Text hier eingeben...</a:t>
            </a:r>
          </a:p>
        </p:txBody>
      </p:sp>
      <p:sp>
        <p:nvSpPr>
          <p:cNvPr id="13" name="Abgerundetes Rechteck 12"/>
          <p:cNvSpPr/>
          <p:nvPr/>
        </p:nvSpPr>
        <p:spPr>
          <a:xfrm>
            <a:off x="9486898" y="361946"/>
            <a:ext cx="2329543" cy="173899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de-CH" sz="1600" dirty="0">
                <a:solidFill>
                  <a:schemeClr val="tx1"/>
                </a:solidFill>
              </a:rPr>
              <a:t>Momentaner Stand der </a:t>
            </a:r>
            <a:r>
              <a:rPr lang="de-CH" sz="1600" dirty="0">
                <a:solidFill>
                  <a:schemeClr val="tx1"/>
                </a:solidFill>
              </a:rPr>
              <a:t>Konten</a:t>
            </a:r>
            <a:endParaRPr lang="de-CH" sz="1600" dirty="0">
              <a:solidFill>
                <a:schemeClr val="tx1"/>
              </a:solidFill>
            </a:endParaRPr>
          </a:p>
          <a:p>
            <a:r>
              <a:rPr lang="de-CH" sz="1600" dirty="0">
                <a:solidFill>
                  <a:schemeClr val="tx1"/>
                </a:solidFill>
              </a:rPr>
              <a:t>Anna: 	</a:t>
            </a:r>
            <a:r>
              <a:rPr lang="de-CH" sz="1600" dirty="0" smtClean="0">
                <a:solidFill>
                  <a:schemeClr val="tx1"/>
                </a:solidFill>
              </a:rPr>
              <a:t>0 </a:t>
            </a:r>
            <a:r>
              <a:rPr lang="de-CH" sz="1600" dirty="0" err="1" smtClean="0">
                <a:solidFill>
                  <a:schemeClr val="tx1"/>
                </a:solidFill>
              </a:rPr>
              <a:t>Coins</a:t>
            </a:r>
            <a:endParaRPr lang="de-CH" sz="1600" dirty="0">
              <a:solidFill>
                <a:schemeClr val="tx1"/>
              </a:solidFill>
            </a:endParaRPr>
          </a:p>
          <a:p>
            <a:r>
              <a:rPr lang="de-CH" sz="1600" dirty="0">
                <a:solidFill>
                  <a:schemeClr val="tx1"/>
                </a:solidFill>
              </a:rPr>
              <a:t>Mei:	</a:t>
            </a:r>
            <a:r>
              <a:rPr lang="de-CH" sz="1600" dirty="0" smtClean="0">
                <a:solidFill>
                  <a:schemeClr val="tx1"/>
                </a:solidFill>
              </a:rPr>
              <a:t>0 </a:t>
            </a:r>
            <a:r>
              <a:rPr lang="de-CH" sz="1600" dirty="0" err="1" smtClean="0">
                <a:solidFill>
                  <a:schemeClr val="tx1"/>
                </a:solidFill>
              </a:rPr>
              <a:t>Coins</a:t>
            </a:r>
            <a:endParaRPr lang="de-CH" sz="1600" dirty="0">
              <a:solidFill>
                <a:schemeClr val="tx1"/>
              </a:solidFill>
            </a:endParaRPr>
          </a:p>
          <a:p>
            <a:r>
              <a:rPr lang="de-CH" sz="1600" dirty="0">
                <a:solidFill>
                  <a:schemeClr val="tx1"/>
                </a:solidFill>
              </a:rPr>
              <a:t>Adrian:	</a:t>
            </a:r>
            <a:r>
              <a:rPr lang="de-CH" sz="1600" dirty="0" smtClean="0">
                <a:solidFill>
                  <a:schemeClr val="tx1"/>
                </a:solidFill>
              </a:rPr>
              <a:t>0 </a:t>
            </a:r>
            <a:r>
              <a:rPr lang="de-CH" sz="1600" dirty="0" err="1" smtClean="0">
                <a:solidFill>
                  <a:schemeClr val="tx1"/>
                </a:solidFill>
              </a:rPr>
              <a:t>Coins</a:t>
            </a:r>
            <a:endParaRPr lang="de-CH" sz="1600" dirty="0">
              <a:solidFill>
                <a:schemeClr val="tx1"/>
              </a:solidFill>
            </a:endParaRPr>
          </a:p>
          <a:p>
            <a:r>
              <a:rPr lang="de-CH" sz="1600" dirty="0">
                <a:solidFill>
                  <a:schemeClr val="tx1"/>
                </a:solidFill>
              </a:rPr>
              <a:t>Johannes:	</a:t>
            </a:r>
            <a:r>
              <a:rPr lang="de-CH" sz="1600" dirty="0" smtClean="0">
                <a:solidFill>
                  <a:schemeClr val="tx1"/>
                </a:solidFill>
              </a:rPr>
              <a:t>0 </a:t>
            </a:r>
            <a:r>
              <a:rPr lang="de-CH" sz="1600" dirty="0" err="1" smtClean="0">
                <a:solidFill>
                  <a:schemeClr val="tx1"/>
                </a:solidFill>
              </a:rPr>
              <a:t>Coins</a:t>
            </a:r>
            <a:endParaRPr lang="de-CH" sz="1600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4147371" y="244929"/>
            <a:ext cx="900000" cy="14400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2" name="Rechteck 31"/>
          <p:cNvSpPr/>
          <p:nvPr/>
        </p:nvSpPr>
        <p:spPr>
          <a:xfrm rot="16200000">
            <a:off x="1146752" y="2650008"/>
            <a:ext cx="900000" cy="14400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8" name="Rechteck 37"/>
          <p:cNvSpPr/>
          <p:nvPr/>
        </p:nvSpPr>
        <p:spPr>
          <a:xfrm>
            <a:off x="4147371" y="5055087"/>
            <a:ext cx="900000" cy="144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4" name="Rechteck 43"/>
          <p:cNvSpPr/>
          <p:nvPr/>
        </p:nvSpPr>
        <p:spPr>
          <a:xfrm rot="5400000">
            <a:off x="7327478" y="2650008"/>
            <a:ext cx="900000" cy="14400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5" name="Rechteck 34"/>
          <p:cNvSpPr/>
          <p:nvPr/>
        </p:nvSpPr>
        <p:spPr>
          <a:xfrm>
            <a:off x="4147371" y="2650008"/>
            <a:ext cx="900000" cy="14400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Abgerundetes Rechteck 1"/>
          <p:cNvSpPr/>
          <p:nvPr/>
        </p:nvSpPr>
        <p:spPr>
          <a:xfrm>
            <a:off x="277312" y="179614"/>
            <a:ext cx="2232208" cy="914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i="1" dirty="0" smtClean="0">
                <a:solidFill>
                  <a:schemeClr val="tx1"/>
                </a:solidFill>
              </a:rPr>
              <a:t>Anfangszustand</a:t>
            </a:r>
            <a:endParaRPr lang="de-CH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05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Abgerundetes Rechteck 4"/>
          <p:cNvSpPr/>
          <p:nvPr/>
        </p:nvSpPr>
        <p:spPr>
          <a:xfrm>
            <a:off x="9307285" y="179614"/>
            <a:ext cx="2688772" cy="649877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Abgerundetes Rechteck 5"/>
          <p:cNvSpPr/>
          <p:nvPr/>
        </p:nvSpPr>
        <p:spPr>
          <a:xfrm>
            <a:off x="9486899" y="2280555"/>
            <a:ext cx="2329543" cy="29663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1600" dirty="0">
                <a:solidFill>
                  <a:schemeClr val="tx1"/>
                </a:solidFill>
              </a:rPr>
              <a:t>Anna: Hi :)</a:t>
            </a:r>
          </a:p>
          <a:p>
            <a:r>
              <a:rPr lang="de-CH" sz="1600" dirty="0">
                <a:solidFill>
                  <a:schemeClr val="tx1"/>
                </a:solidFill>
              </a:rPr>
              <a:t>Johannes: Sali!</a:t>
            </a:r>
          </a:p>
          <a:p>
            <a:r>
              <a:rPr lang="de-CH" sz="1600" dirty="0">
                <a:solidFill>
                  <a:schemeClr val="tx1"/>
                </a:solidFill>
              </a:rPr>
              <a:t>Adrian: </a:t>
            </a:r>
            <a:r>
              <a:rPr lang="de-CH" sz="1600" dirty="0" err="1">
                <a:solidFill>
                  <a:schemeClr val="tx1"/>
                </a:solidFill>
              </a:rPr>
              <a:t>Hallöle</a:t>
            </a:r>
            <a:r>
              <a:rPr lang="de-CH" sz="1600" dirty="0">
                <a:solidFill>
                  <a:schemeClr val="tx1"/>
                </a:solidFill>
              </a:rPr>
              <a:t> </a:t>
            </a:r>
            <a:r>
              <a:rPr lang="de-CH" sz="1600" dirty="0" err="1">
                <a:solidFill>
                  <a:schemeClr val="tx1"/>
                </a:solidFill>
              </a:rPr>
              <a:t>xD</a:t>
            </a:r>
            <a:endParaRPr lang="de-CH" sz="1600" dirty="0">
              <a:solidFill>
                <a:schemeClr val="tx1"/>
              </a:solidFill>
            </a:endParaRPr>
          </a:p>
          <a:p>
            <a:r>
              <a:rPr lang="de-CH" sz="1600" dirty="0">
                <a:solidFill>
                  <a:schemeClr val="tx1"/>
                </a:solidFill>
              </a:rPr>
              <a:t>Mei: </a:t>
            </a:r>
            <a:r>
              <a:rPr lang="de-CH" sz="1600" dirty="0" err="1">
                <a:solidFill>
                  <a:schemeClr val="tx1"/>
                </a:solidFill>
              </a:rPr>
              <a:t>Hello</a:t>
            </a:r>
            <a:r>
              <a:rPr lang="de-CH" sz="1600" dirty="0">
                <a:solidFill>
                  <a:schemeClr val="tx1"/>
                </a:solidFill>
              </a:rPr>
              <a:t> </a:t>
            </a:r>
            <a:r>
              <a:rPr lang="de-CH" sz="1600" dirty="0" err="1">
                <a:solidFill>
                  <a:schemeClr val="tx1"/>
                </a:solidFill>
              </a:rPr>
              <a:t>everyone</a:t>
            </a:r>
            <a:r>
              <a:rPr lang="de-CH" sz="1600" dirty="0">
                <a:solidFill>
                  <a:schemeClr val="tx1"/>
                </a:solidFill>
              </a:rPr>
              <a:t> ^^</a:t>
            </a:r>
            <a:endParaRPr lang="de-CH" sz="16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9486899" y="5431971"/>
            <a:ext cx="2329543" cy="106135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i="1" dirty="0">
                <a:solidFill>
                  <a:schemeClr val="bg1">
                    <a:lumMod val="75000"/>
                  </a:schemeClr>
                </a:solidFill>
              </a:rPr>
              <a:t>Text hier eingeben...</a:t>
            </a:r>
          </a:p>
        </p:txBody>
      </p:sp>
      <p:sp>
        <p:nvSpPr>
          <p:cNvPr id="13" name="Abgerundetes Rechteck 12"/>
          <p:cNvSpPr/>
          <p:nvPr/>
        </p:nvSpPr>
        <p:spPr>
          <a:xfrm>
            <a:off x="9486898" y="361946"/>
            <a:ext cx="2329543" cy="173899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de-CH" sz="1600" dirty="0">
                <a:solidFill>
                  <a:schemeClr val="tx1"/>
                </a:solidFill>
              </a:rPr>
              <a:t>Momentaner Stand der Konten</a:t>
            </a:r>
          </a:p>
          <a:p>
            <a:r>
              <a:rPr lang="de-CH" sz="1600" dirty="0">
                <a:solidFill>
                  <a:schemeClr val="tx1"/>
                </a:solidFill>
              </a:rPr>
              <a:t>Anna: 	0 </a:t>
            </a:r>
            <a:r>
              <a:rPr lang="de-CH" sz="1600" dirty="0" err="1">
                <a:solidFill>
                  <a:schemeClr val="tx1"/>
                </a:solidFill>
              </a:rPr>
              <a:t>Coins</a:t>
            </a:r>
            <a:endParaRPr lang="de-CH" sz="1600" dirty="0">
              <a:solidFill>
                <a:schemeClr val="tx1"/>
              </a:solidFill>
            </a:endParaRPr>
          </a:p>
          <a:p>
            <a:r>
              <a:rPr lang="de-CH" sz="1600" dirty="0">
                <a:solidFill>
                  <a:schemeClr val="tx1"/>
                </a:solidFill>
              </a:rPr>
              <a:t>Mei:	0 </a:t>
            </a:r>
            <a:r>
              <a:rPr lang="de-CH" sz="1600" dirty="0" err="1">
                <a:solidFill>
                  <a:schemeClr val="tx1"/>
                </a:solidFill>
              </a:rPr>
              <a:t>Coins</a:t>
            </a:r>
            <a:endParaRPr lang="de-CH" sz="1600" dirty="0">
              <a:solidFill>
                <a:schemeClr val="tx1"/>
              </a:solidFill>
            </a:endParaRPr>
          </a:p>
          <a:p>
            <a:r>
              <a:rPr lang="de-CH" sz="1600" dirty="0">
                <a:solidFill>
                  <a:schemeClr val="tx1"/>
                </a:solidFill>
              </a:rPr>
              <a:t>Adrian:	0 </a:t>
            </a:r>
            <a:r>
              <a:rPr lang="de-CH" sz="1600" dirty="0" err="1">
                <a:solidFill>
                  <a:schemeClr val="tx1"/>
                </a:solidFill>
              </a:rPr>
              <a:t>Coins</a:t>
            </a:r>
            <a:endParaRPr lang="de-CH" sz="1600" dirty="0">
              <a:solidFill>
                <a:schemeClr val="tx1"/>
              </a:solidFill>
            </a:endParaRPr>
          </a:p>
          <a:p>
            <a:r>
              <a:rPr lang="de-CH" sz="1600" dirty="0">
                <a:solidFill>
                  <a:schemeClr val="tx1"/>
                </a:solidFill>
              </a:rPr>
              <a:t>Johannes:	0 </a:t>
            </a:r>
            <a:r>
              <a:rPr lang="de-CH" sz="1600" dirty="0" err="1">
                <a:solidFill>
                  <a:schemeClr val="tx1"/>
                </a:solidFill>
              </a:rPr>
              <a:t>Coins</a:t>
            </a:r>
            <a:endParaRPr lang="de-CH" sz="1600" dirty="0">
              <a:solidFill>
                <a:schemeClr val="tx1"/>
              </a:solidFill>
            </a:endParaRPr>
          </a:p>
        </p:txBody>
      </p:sp>
      <p:grpSp>
        <p:nvGrpSpPr>
          <p:cNvPr id="3" name="Gruppierung 2"/>
          <p:cNvGrpSpPr/>
          <p:nvPr/>
        </p:nvGrpSpPr>
        <p:grpSpPr>
          <a:xfrm>
            <a:off x="3472457" y="179614"/>
            <a:ext cx="2362371" cy="1440000"/>
            <a:chOff x="3472457" y="179614"/>
            <a:chExt cx="2362371" cy="1440000"/>
          </a:xfrm>
        </p:grpSpPr>
        <p:sp>
          <p:nvSpPr>
            <p:cNvPr id="2" name="Rechteck 1"/>
            <p:cNvSpPr/>
            <p:nvPr/>
          </p:nvSpPr>
          <p:spPr>
            <a:xfrm>
              <a:off x="3472457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" name="Rechteck 7"/>
            <p:cNvSpPr/>
            <p:nvPr/>
          </p:nvSpPr>
          <p:spPr>
            <a:xfrm>
              <a:off x="3809914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/>
            <p:cNvSpPr/>
            <p:nvPr/>
          </p:nvSpPr>
          <p:spPr>
            <a:xfrm>
              <a:off x="4147371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" name="Rechteck 9"/>
            <p:cNvSpPr/>
            <p:nvPr/>
          </p:nvSpPr>
          <p:spPr>
            <a:xfrm>
              <a:off x="4518936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4934828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29" name="Gruppierung 28"/>
          <p:cNvGrpSpPr/>
          <p:nvPr/>
        </p:nvGrpSpPr>
        <p:grpSpPr>
          <a:xfrm rot="16200000">
            <a:off x="415566" y="2593736"/>
            <a:ext cx="2362371" cy="1440000"/>
            <a:chOff x="3472457" y="179614"/>
            <a:chExt cx="2362371" cy="1440000"/>
          </a:xfrm>
        </p:grpSpPr>
        <p:sp>
          <p:nvSpPr>
            <p:cNvPr id="30" name="Rechteck 29"/>
            <p:cNvSpPr/>
            <p:nvPr/>
          </p:nvSpPr>
          <p:spPr>
            <a:xfrm>
              <a:off x="3472457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3809914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" name="Rechteck 31"/>
            <p:cNvSpPr/>
            <p:nvPr/>
          </p:nvSpPr>
          <p:spPr>
            <a:xfrm>
              <a:off x="4147371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" name="Rechteck 32"/>
            <p:cNvSpPr/>
            <p:nvPr/>
          </p:nvSpPr>
          <p:spPr>
            <a:xfrm>
              <a:off x="4518936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hteck 33"/>
            <p:cNvSpPr/>
            <p:nvPr/>
          </p:nvSpPr>
          <p:spPr>
            <a:xfrm>
              <a:off x="4934828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36" name="Rechteck 35"/>
          <p:cNvSpPr/>
          <p:nvPr/>
        </p:nvSpPr>
        <p:spPr>
          <a:xfrm>
            <a:off x="3472457" y="5053330"/>
            <a:ext cx="900000" cy="144000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7" name="Rechteck 36"/>
          <p:cNvSpPr/>
          <p:nvPr/>
        </p:nvSpPr>
        <p:spPr>
          <a:xfrm>
            <a:off x="3809914" y="5053330"/>
            <a:ext cx="900000" cy="144000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8" name="Rechteck 37"/>
          <p:cNvSpPr/>
          <p:nvPr/>
        </p:nvSpPr>
        <p:spPr>
          <a:xfrm>
            <a:off x="4147371" y="5053330"/>
            <a:ext cx="900000" cy="144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9" name="Rechteck 38"/>
          <p:cNvSpPr/>
          <p:nvPr/>
        </p:nvSpPr>
        <p:spPr>
          <a:xfrm>
            <a:off x="4518936" y="5053330"/>
            <a:ext cx="900000" cy="14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0" name="Rechteck 39"/>
          <p:cNvSpPr/>
          <p:nvPr/>
        </p:nvSpPr>
        <p:spPr>
          <a:xfrm>
            <a:off x="4934828" y="5053330"/>
            <a:ext cx="900000" cy="14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41" name="Gruppierung 40"/>
          <p:cNvGrpSpPr/>
          <p:nvPr/>
        </p:nvGrpSpPr>
        <p:grpSpPr>
          <a:xfrm rot="5400000">
            <a:off x="6596292" y="2593737"/>
            <a:ext cx="2362371" cy="1440000"/>
            <a:chOff x="3472457" y="179614"/>
            <a:chExt cx="2362371" cy="1440000"/>
          </a:xfrm>
        </p:grpSpPr>
        <p:sp>
          <p:nvSpPr>
            <p:cNvPr id="42" name="Rechteck 41"/>
            <p:cNvSpPr/>
            <p:nvPr/>
          </p:nvSpPr>
          <p:spPr>
            <a:xfrm>
              <a:off x="3472457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3809914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4" name="Rechteck 43"/>
            <p:cNvSpPr/>
            <p:nvPr/>
          </p:nvSpPr>
          <p:spPr>
            <a:xfrm>
              <a:off x="4147371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5" name="Rechteck 44"/>
            <p:cNvSpPr/>
            <p:nvPr/>
          </p:nvSpPr>
          <p:spPr>
            <a:xfrm>
              <a:off x="4518936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6" name="Rechteck 45"/>
            <p:cNvSpPr/>
            <p:nvPr/>
          </p:nvSpPr>
          <p:spPr>
            <a:xfrm>
              <a:off x="4934828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35" name="Rechteck 34"/>
          <p:cNvSpPr/>
          <p:nvPr/>
        </p:nvSpPr>
        <p:spPr>
          <a:xfrm>
            <a:off x="4147371" y="2650008"/>
            <a:ext cx="900000" cy="14400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7" name="Abgerundetes Rechteck 46"/>
          <p:cNvSpPr/>
          <p:nvPr/>
        </p:nvSpPr>
        <p:spPr>
          <a:xfrm>
            <a:off x="277312" y="179614"/>
            <a:ext cx="2232208" cy="914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i="1" dirty="0" smtClean="0">
                <a:solidFill>
                  <a:schemeClr val="tx1"/>
                </a:solidFill>
              </a:rPr>
              <a:t>Nach ein paar Runden</a:t>
            </a:r>
            <a:endParaRPr lang="de-CH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2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Abgerundetes Rechteck 4"/>
          <p:cNvSpPr/>
          <p:nvPr/>
        </p:nvSpPr>
        <p:spPr>
          <a:xfrm>
            <a:off x="9307285" y="179614"/>
            <a:ext cx="2688772" cy="649877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Abgerundetes Rechteck 5"/>
          <p:cNvSpPr/>
          <p:nvPr/>
        </p:nvSpPr>
        <p:spPr>
          <a:xfrm>
            <a:off x="9486899" y="2280555"/>
            <a:ext cx="2329543" cy="29663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1600" dirty="0">
                <a:solidFill>
                  <a:schemeClr val="tx1"/>
                </a:solidFill>
              </a:rPr>
              <a:t>Anna: Hi :)</a:t>
            </a:r>
          </a:p>
          <a:p>
            <a:r>
              <a:rPr lang="de-CH" sz="1600" dirty="0">
                <a:solidFill>
                  <a:schemeClr val="tx1"/>
                </a:solidFill>
              </a:rPr>
              <a:t>Johannes: Sali!</a:t>
            </a:r>
          </a:p>
          <a:p>
            <a:r>
              <a:rPr lang="de-CH" sz="1600" dirty="0">
                <a:solidFill>
                  <a:schemeClr val="tx1"/>
                </a:solidFill>
              </a:rPr>
              <a:t>Adrian: </a:t>
            </a:r>
            <a:r>
              <a:rPr lang="de-CH" sz="1600" dirty="0" err="1">
                <a:solidFill>
                  <a:schemeClr val="tx1"/>
                </a:solidFill>
              </a:rPr>
              <a:t>Hallöle</a:t>
            </a:r>
            <a:r>
              <a:rPr lang="de-CH" sz="1600" dirty="0">
                <a:solidFill>
                  <a:schemeClr val="tx1"/>
                </a:solidFill>
              </a:rPr>
              <a:t> </a:t>
            </a:r>
            <a:r>
              <a:rPr lang="de-CH" sz="1600" dirty="0" err="1">
                <a:solidFill>
                  <a:schemeClr val="tx1"/>
                </a:solidFill>
              </a:rPr>
              <a:t>xD</a:t>
            </a:r>
            <a:endParaRPr lang="de-CH" sz="1600" dirty="0">
              <a:solidFill>
                <a:schemeClr val="tx1"/>
              </a:solidFill>
            </a:endParaRPr>
          </a:p>
          <a:p>
            <a:r>
              <a:rPr lang="de-CH" sz="1600" dirty="0">
                <a:solidFill>
                  <a:schemeClr val="tx1"/>
                </a:solidFill>
              </a:rPr>
              <a:t>Mei: </a:t>
            </a:r>
            <a:r>
              <a:rPr lang="de-CH" sz="1600" dirty="0" err="1">
                <a:solidFill>
                  <a:schemeClr val="tx1"/>
                </a:solidFill>
              </a:rPr>
              <a:t>Hello</a:t>
            </a:r>
            <a:r>
              <a:rPr lang="de-CH" sz="1600" dirty="0">
                <a:solidFill>
                  <a:schemeClr val="tx1"/>
                </a:solidFill>
              </a:rPr>
              <a:t> </a:t>
            </a:r>
            <a:r>
              <a:rPr lang="de-CH" sz="1600" dirty="0" err="1">
                <a:solidFill>
                  <a:schemeClr val="tx1"/>
                </a:solidFill>
              </a:rPr>
              <a:t>everyone</a:t>
            </a:r>
            <a:r>
              <a:rPr lang="de-CH" sz="1600" dirty="0">
                <a:solidFill>
                  <a:schemeClr val="tx1"/>
                </a:solidFill>
              </a:rPr>
              <a:t> ^^</a:t>
            </a:r>
            <a:endParaRPr lang="de-CH" sz="16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9486899" y="5431971"/>
            <a:ext cx="2329543" cy="106135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dirty="0">
                <a:solidFill>
                  <a:schemeClr val="tx1"/>
                </a:solidFill>
              </a:rPr>
              <a:t>Ich verliere diese Runde... :(</a:t>
            </a:r>
            <a:endParaRPr lang="de-CH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9486898" y="361946"/>
            <a:ext cx="2329543" cy="173899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de-CH" sz="1600" dirty="0">
                <a:solidFill>
                  <a:schemeClr val="tx1"/>
                </a:solidFill>
              </a:rPr>
              <a:t>Momentaner Stand der Konten</a:t>
            </a:r>
          </a:p>
          <a:p>
            <a:r>
              <a:rPr lang="de-CH" sz="1600" dirty="0">
                <a:solidFill>
                  <a:schemeClr val="tx1"/>
                </a:solidFill>
              </a:rPr>
              <a:t>Anna: 	0 </a:t>
            </a:r>
            <a:r>
              <a:rPr lang="de-CH" sz="1600" dirty="0" err="1">
                <a:solidFill>
                  <a:schemeClr val="tx1"/>
                </a:solidFill>
              </a:rPr>
              <a:t>Coins</a:t>
            </a:r>
            <a:endParaRPr lang="de-CH" sz="1600" dirty="0">
              <a:solidFill>
                <a:schemeClr val="tx1"/>
              </a:solidFill>
            </a:endParaRPr>
          </a:p>
          <a:p>
            <a:r>
              <a:rPr lang="de-CH" sz="1600" dirty="0">
                <a:solidFill>
                  <a:schemeClr val="tx1"/>
                </a:solidFill>
              </a:rPr>
              <a:t>Mei:	0 </a:t>
            </a:r>
            <a:r>
              <a:rPr lang="de-CH" sz="1600" dirty="0" err="1">
                <a:solidFill>
                  <a:schemeClr val="tx1"/>
                </a:solidFill>
              </a:rPr>
              <a:t>Coins</a:t>
            </a:r>
            <a:endParaRPr lang="de-CH" sz="1600" dirty="0">
              <a:solidFill>
                <a:schemeClr val="tx1"/>
              </a:solidFill>
            </a:endParaRPr>
          </a:p>
          <a:p>
            <a:r>
              <a:rPr lang="de-CH" sz="1600" dirty="0">
                <a:solidFill>
                  <a:schemeClr val="tx1"/>
                </a:solidFill>
              </a:rPr>
              <a:t>Adrian:	0 </a:t>
            </a:r>
            <a:r>
              <a:rPr lang="de-CH" sz="1600" dirty="0" err="1">
                <a:solidFill>
                  <a:schemeClr val="tx1"/>
                </a:solidFill>
              </a:rPr>
              <a:t>Coins</a:t>
            </a:r>
            <a:endParaRPr lang="de-CH" sz="1600" dirty="0">
              <a:solidFill>
                <a:schemeClr val="tx1"/>
              </a:solidFill>
            </a:endParaRPr>
          </a:p>
          <a:p>
            <a:r>
              <a:rPr lang="de-CH" sz="1600" dirty="0">
                <a:solidFill>
                  <a:schemeClr val="tx1"/>
                </a:solidFill>
              </a:rPr>
              <a:t>Johannes:	0 </a:t>
            </a:r>
            <a:r>
              <a:rPr lang="de-CH" sz="1600" dirty="0" err="1">
                <a:solidFill>
                  <a:schemeClr val="tx1"/>
                </a:solidFill>
              </a:rPr>
              <a:t>Coins</a:t>
            </a:r>
            <a:endParaRPr lang="de-CH" sz="1600" dirty="0">
              <a:solidFill>
                <a:schemeClr val="tx1"/>
              </a:solidFill>
            </a:endParaRPr>
          </a:p>
        </p:txBody>
      </p:sp>
      <p:grpSp>
        <p:nvGrpSpPr>
          <p:cNvPr id="3" name="Gruppierung 2"/>
          <p:cNvGrpSpPr/>
          <p:nvPr/>
        </p:nvGrpSpPr>
        <p:grpSpPr>
          <a:xfrm>
            <a:off x="3472457" y="179614"/>
            <a:ext cx="2362371" cy="1440000"/>
            <a:chOff x="3472457" y="179614"/>
            <a:chExt cx="2362371" cy="1440000"/>
          </a:xfrm>
        </p:grpSpPr>
        <p:sp>
          <p:nvSpPr>
            <p:cNvPr id="2" name="Rechteck 1"/>
            <p:cNvSpPr/>
            <p:nvPr/>
          </p:nvSpPr>
          <p:spPr>
            <a:xfrm>
              <a:off x="3472457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" name="Rechteck 7"/>
            <p:cNvSpPr/>
            <p:nvPr/>
          </p:nvSpPr>
          <p:spPr>
            <a:xfrm>
              <a:off x="3809914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/>
            <p:cNvSpPr/>
            <p:nvPr/>
          </p:nvSpPr>
          <p:spPr>
            <a:xfrm>
              <a:off x="4147371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" name="Rechteck 9"/>
            <p:cNvSpPr/>
            <p:nvPr/>
          </p:nvSpPr>
          <p:spPr>
            <a:xfrm>
              <a:off x="4518936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4934828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29" name="Gruppierung 28"/>
          <p:cNvGrpSpPr/>
          <p:nvPr/>
        </p:nvGrpSpPr>
        <p:grpSpPr>
          <a:xfrm rot="16200000">
            <a:off x="415566" y="2593736"/>
            <a:ext cx="2362371" cy="1440000"/>
            <a:chOff x="3472457" y="179614"/>
            <a:chExt cx="2362371" cy="1440000"/>
          </a:xfrm>
        </p:grpSpPr>
        <p:sp>
          <p:nvSpPr>
            <p:cNvPr id="30" name="Rechteck 29"/>
            <p:cNvSpPr/>
            <p:nvPr/>
          </p:nvSpPr>
          <p:spPr>
            <a:xfrm>
              <a:off x="3472457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3809914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" name="Rechteck 31"/>
            <p:cNvSpPr/>
            <p:nvPr/>
          </p:nvSpPr>
          <p:spPr>
            <a:xfrm>
              <a:off x="4147371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" name="Rechteck 32"/>
            <p:cNvSpPr/>
            <p:nvPr/>
          </p:nvSpPr>
          <p:spPr>
            <a:xfrm>
              <a:off x="4518936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hteck 33"/>
            <p:cNvSpPr/>
            <p:nvPr/>
          </p:nvSpPr>
          <p:spPr>
            <a:xfrm>
              <a:off x="4934828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36" name="Rechteck 35"/>
          <p:cNvSpPr/>
          <p:nvPr/>
        </p:nvSpPr>
        <p:spPr>
          <a:xfrm>
            <a:off x="3472457" y="5053330"/>
            <a:ext cx="900000" cy="144000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7" name="Rechteck 36"/>
          <p:cNvSpPr/>
          <p:nvPr/>
        </p:nvSpPr>
        <p:spPr>
          <a:xfrm>
            <a:off x="3809914" y="5053330"/>
            <a:ext cx="900000" cy="144000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8" name="Rechteck 37"/>
          <p:cNvSpPr/>
          <p:nvPr/>
        </p:nvSpPr>
        <p:spPr>
          <a:xfrm>
            <a:off x="4147371" y="5053330"/>
            <a:ext cx="900000" cy="144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9" name="Rechteck 38"/>
          <p:cNvSpPr/>
          <p:nvPr/>
        </p:nvSpPr>
        <p:spPr>
          <a:xfrm>
            <a:off x="4518936" y="5053330"/>
            <a:ext cx="900000" cy="14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0" name="Rechteck 39"/>
          <p:cNvSpPr/>
          <p:nvPr/>
        </p:nvSpPr>
        <p:spPr>
          <a:xfrm>
            <a:off x="4934828" y="5053330"/>
            <a:ext cx="900000" cy="14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41" name="Gruppierung 40"/>
          <p:cNvGrpSpPr/>
          <p:nvPr/>
        </p:nvGrpSpPr>
        <p:grpSpPr>
          <a:xfrm rot="5400000">
            <a:off x="6596292" y="2593737"/>
            <a:ext cx="2362371" cy="1440000"/>
            <a:chOff x="3472457" y="179614"/>
            <a:chExt cx="2362371" cy="1440000"/>
          </a:xfrm>
        </p:grpSpPr>
        <p:sp>
          <p:nvSpPr>
            <p:cNvPr id="42" name="Rechteck 41"/>
            <p:cNvSpPr/>
            <p:nvPr/>
          </p:nvSpPr>
          <p:spPr>
            <a:xfrm>
              <a:off x="3472457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3809914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4" name="Rechteck 43"/>
            <p:cNvSpPr/>
            <p:nvPr/>
          </p:nvSpPr>
          <p:spPr>
            <a:xfrm>
              <a:off x="4147371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5" name="Rechteck 44"/>
            <p:cNvSpPr/>
            <p:nvPr/>
          </p:nvSpPr>
          <p:spPr>
            <a:xfrm>
              <a:off x="4518936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6" name="Rechteck 45"/>
            <p:cNvSpPr/>
            <p:nvPr/>
          </p:nvSpPr>
          <p:spPr>
            <a:xfrm>
              <a:off x="4934828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35" name="Rechteck 34"/>
          <p:cNvSpPr/>
          <p:nvPr/>
        </p:nvSpPr>
        <p:spPr>
          <a:xfrm>
            <a:off x="4147371" y="2650008"/>
            <a:ext cx="900000" cy="14400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7" name="Abgerundetes Rechteck 46"/>
          <p:cNvSpPr/>
          <p:nvPr/>
        </p:nvSpPr>
        <p:spPr>
          <a:xfrm>
            <a:off x="277312" y="179614"/>
            <a:ext cx="2232208" cy="914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i="1" dirty="0" smtClean="0">
                <a:solidFill>
                  <a:schemeClr val="tx1"/>
                </a:solidFill>
              </a:rPr>
              <a:t>Chatten</a:t>
            </a:r>
            <a:endParaRPr lang="de-CH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62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400</Words>
  <Application>Microsoft Macintosh PowerPoint</Application>
  <PresentationFormat>Breitbild</PresentationFormat>
  <Paragraphs>161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Apple Chancery</vt:lpstr>
      <vt:lpstr>Calibri</vt:lpstr>
      <vt:lpstr>Calibri Light</vt:lpstr>
      <vt:lpstr>Courier New</vt:lpstr>
      <vt:lpstr>Arial</vt:lpstr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Karten</vt:lpstr>
      <vt:lpstr>Quellenangaben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Mei-Pei Nghiem</dc:creator>
  <cp:lastModifiedBy>Mei-Pei Nghiem</cp:lastModifiedBy>
  <cp:revision>42</cp:revision>
  <dcterms:created xsi:type="dcterms:W3CDTF">2020-02-26T13:26:48Z</dcterms:created>
  <dcterms:modified xsi:type="dcterms:W3CDTF">2020-03-05T12:05:58Z</dcterms:modified>
</cp:coreProperties>
</file>