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4" r:id="rId9"/>
    <p:sldId id="263" r:id="rId10"/>
    <p:sldId id="278" r:id="rId11"/>
    <p:sldId id="277" r:id="rId12"/>
    <p:sldId id="276" r:id="rId13"/>
    <p:sldId id="279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Bachelor‘s</a:t>
            </a:r>
            <a:r>
              <a:rPr lang="de-DE" dirty="0"/>
              <a:t> </a:t>
            </a:r>
            <a:r>
              <a:rPr lang="de-DE" dirty="0" err="1"/>
              <a:t>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DCE25-4C49-3F4A-8043-0325D65E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650EC-7FD7-0D4F-81F5-F5C0D394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Speichert die Spielzustände</a:t>
            </a:r>
          </a:p>
          <a:p>
            <a:r>
              <a:rPr lang="de-DE" dirty="0"/>
              <a:t>Verteilt die Karten</a:t>
            </a:r>
          </a:p>
          <a:p>
            <a:r>
              <a:rPr lang="de-DE" dirty="0"/>
              <a:t>Zählt die Punkte und </a:t>
            </a:r>
            <a:r>
              <a:rPr lang="de-DE" dirty="0" err="1"/>
              <a:t>Coins</a:t>
            </a:r>
            <a:endParaRPr lang="de-DE" dirty="0"/>
          </a:p>
          <a:p>
            <a:r>
              <a:rPr lang="de-DE" dirty="0"/>
              <a:t>Setzt die Regeln durch</a:t>
            </a:r>
          </a:p>
          <a:p>
            <a:r>
              <a:rPr lang="de-DE" dirty="0"/>
              <a:t>Verwaltet </a:t>
            </a:r>
            <a:r>
              <a:rPr lang="de-DE" dirty="0" err="1"/>
              <a:t>Lobbies</a:t>
            </a:r>
            <a:r>
              <a:rPr lang="de-DE" dirty="0"/>
              <a:t> und Chat</a:t>
            </a:r>
          </a:p>
        </p:txBody>
      </p:sp>
    </p:spTree>
    <p:extLst>
      <p:ext uri="{BB962C8B-B14F-4D97-AF65-F5344CB8AC3E}">
        <p14:creationId xmlns:p14="http://schemas.microsoft.com/office/powerpoint/2010/main" val="339876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1DF2D-7981-2442-9502-48940D1C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655C7-3D94-064B-B88F-19D266A3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Stellt die graphische Oberfläche dar </a:t>
            </a:r>
          </a:p>
          <a:p>
            <a:pPr lvl="1"/>
            <a:r>
              <a:rPr lang="de-DE" dirty="0"/>
              <a:t>Lobby</a:t>
            </a:r>
          </a:p>
          <a:p>
            <a:pPr lvl="1"/>
            <a:r>
              <a:rPr lang="de-DE" dirty="0"/>
              <a:t>Chat </a:t>
            </a:r>
          </a:p>
          <a:p>
            <a:pPr lvl="1"/>
            <a:r>
              <a:rPr lang="de-DE" dirty="0"/>
              <a:t>Spiel</a:t>
            </a:r>
          </a:p>
          <a:p>
            <a:r>
              <a:rPr lang="de-DE" dirty="0"/>
              <a:t>Überträgt die Spielzüge an den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34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9EF60-B7F3-4D45-B772-642698EA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3C894-A10A-6948-A977-7538A914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Tagebuch: Johannes</a:t>
            </a:r>
          </a:p>
          <a:p>
            <a:r>
              <a:rPr lang="de-DE" dirty="0"/>
              <a:t>GUI: </a:t>
            </a:r>
            <a:r>
              <a:rPr lang="de-DE" dirty="0" err="1"/>
              <a:t>Meipei</a:t>
            </a:r>
            <a:endParaRPr lang="de-DE" dirty="0"/>
          </a:p>
          <a:p>
            <a:r>
              <a:rPr lang="de-DE" dirty="0"/>
              <a:t>Server: Adrian, </a:t>
            </a:r>
            <a:r>
              <a:rPr lang="de-DE" dirty="0" err="1"/>
              <a:t>Meipei</a:t>
            </a:r>
            <a:endParaRPr lang="de-DE" dirty="0"/>
          </a:p>
          <a:p>
            <a:r>
              <a:rPr lang="de-DE" dirty="0"/>
              <a:t>Client: Johannes, Anna</a:t>
            </a:r>
          </a:p>
          <a:p>
            <a:r>
              <a:rPr lang="de-DE" dirty="0"/>
              <a:t>Präsentationen: Anna</a:t>
            </a:r>
          </a:p>
          <a:p>
            <a:r>
              <a:rPr lang="de-DE" dirty="0"/>
              <a:t>Handbuch: Alle (Johannes)</a:t>
            </a:r>
          </a:p>
        </p:txBody>
      </p:sp>
    </p:spTree>
    <p:extLst>
      <p:ext uri="{BB962C8B-B14F-4D97-AF65-F5344CB8AC3E}">
        <p14:creationId xmlns:p14="http://schemas.microsoft.com/office/powerpoint/2010/main" val="56759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D989A-247C-334B-98C4-BEA5BF24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Organisation/Software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FDFB3-07DF-C143-A9B9-1CF12C0A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WhatsApp</a:t>
            </a:r>
          </a:p>
          <a:p>
            <a:r>
              <a:rPr lang="de-DE" dirty="0" err="1"/>
              <a:t>IntelliJ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Gradle</a:t>
            </a:r>
            <a:endParaRPr lang="de-DE" dirty="0"/>
          </a:p>
          <a:p>
            <a:r>
              <a:rPr lang="de-DE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61045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0F170-6247-1840-B5C6-D0D137BA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chasers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43541-F3E5-6D43-A359-86280DF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Meipei</a:t>
            </a:r>
            <a:r>
              <a:rPr lang="de-DE" dirty="0"/>
              <a:t> </a:t>
            </a:r>
            <a:r>
              <a:rPr lang="de-DE" dirty="0" err="1"/>
              <a:t>Nghiem</a:t>
            </a:r>
            <a:endParaRPr lang="de-DE" dirty="0"/>
          </a:p>
          <a:p>
            <a:r>
              <a:rPr lang="de-DE" dirty="0"/>
              <a:t>Johannes Nussbaum</a:t>
            </a:r>
          </a:p>
          <a:p>
            <a:r>
              <a:rPr lang="de-DE" dirty="0"/>
              <a:t>Adrian</a:t>
            </a:r>
            <a:r>
              <a:rPr lang="de-CH" dirty="0"/>
              <a:t> </a:t>
            </a:r>
            <a:r>
              <a:rPr lang="de-CH" dirty="0" err="1"/>
              <a:t>Prokopczyk</a:t>
            </a:r>
            <a:endParaRPr lang="de-CH" dirty="0"/>
          </a:p>
          <a:p>
            <a:r>
              <a:rPr lang="de-CH" dirty="0"/>
              <a:t>Anna </a:t>
            </a:r>
            <a:r>
              <a:rPr lang="de-CH" dirty="0" err="1"/>
              <a:t>Diack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D757A-0022-8846-A9B3-07DC3F49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73F9-8531-5D4A-BD5A-972B6BBE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8289"/>
            <a:ext cx="9905999" cy="442119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Spielbeschreibung</a:t>
            </a:r>
          </a:p>
          <a:p>
            <a:r>
              <a:rPr lang="de-DE" dirty="0"/>
              <a:t>Regeln</a:t>
            </a:r>
          </a:p>
          <a:p>
            <a:r>
              <a:rPr lang="de-DE" dirty="0"/>
              <a:t>Karten</a:t>
            </a:r>
          </a:p>
          <a:p>
            <a:r>
              <a:rPr lang="de-DE" dirty="0"/>
              <a:t>Grundzüge</a:t>
            </a:r>
          </a:p>
          <a:p>
            <a:r>
              <a:rPr lang="de-DE" dirty="0" err="1"/>
              <a:t>Mockup</a:t>
            </a:r>
            <a:endParaRPr lang="de-DE" dirty="0"/>
          </a:p>
          <a:p>
            <a:r>
              <a:rPr lang="de-DE" dirty="0"/>
              <a:t>Anforderungen</a:t>
            </a:r>
          </a:p>
          <a:p>
            <a:r>
              <a:rPr lang="de-DE" dirty="0"/>
              <a:t>Client/Server</a:t>
            </a:r>
          </a:p>
          <a:p>
            <a:r>
              <a:rPr lang="de-DE" dirty="0"/>
              <a:t>Organisation</a:t>
            </a:r>
          </a:p>
          <a:p>
            <a:r>
              <a:rPr lang="de-DE" dirty="0"/>
              <a:t>Fragen?/Abschluss</a:t>
            </a:r>
          </a:p>
        </p:txBody>
      </p:sp>
    </p:spTree>
    <p:extLst>
      <p:ext uri="{BB962C8B-B14F-4D97-AF65-F5344CB8AC3E}">
        <p14:creationId xmlns:p14="http://schemas.microsoft.com/office/powerpoint/2010/main" val="26870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B8FD-813E-1949-8DE5-018FE4AE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</a:t>
            </a:r>
            <a:r>
              <a:rPr lang="de-DE" dirty="0" err="1"/>
              <a:t>spielidee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2EE8DD-91AC-494D-9395-E2DCAA27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Ein rundenbasiertes Kartenspiel auf der Basis von </a:t>
            </a:r>
            <a:r>
              <a:rPr lang="de-DE" dirty="0" err="1"/>
              <a:t>Blackjack</a:t>
            </a:r>
            <a:endParaRPr lang="de-DE" dirty="0"/>
          </a:p>
          <a:p>
            <a:r>
              <a:rPr lang="de-DE" dirty="0"/>
              <a:t>Etwas witziger als das Original aber dennoch „</a:t>
            </a:r>
            <a:r>
              <a:rPr lang="de-DE" dirty="0" err="1"/>
              <a:t>relateable</a:t>
            </a:r>
            <a:r>
              <a:rPr lang="de-DE" dirty="0"/>
              <a:t>“</a:t>
            </a:r>
          </a:p>
          <a:p>
            <a:r>
              <a:rPr lang="de-DE" dirty="0"/>
              <a:t>Bachelorstudium als Motiv</a:t>
            </a:r>
          </a:p>
        </p:txBody>
      </p:sp>
    </p:spTree>
    <p:extLst>
      <p:ext uri="{BB962C8B-B14F-4D97-AF65-F5344CB8AC3E}">
        <p14:creationId xmlns:p14="http://schemas.microsoft.com/office/powerpoint/2010/main" val="23972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 err="1"/>
              <a:t>Blackjack</a:t>
            </a:r>
            <a:r>
              <a:rPr lang="de-DE" dirty="0"/>
              <a:t>-basierend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2349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E078-A8AE-A249-A604-314491C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7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6D1F5-044D-5541-AE81-908DF785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406B78-223F-0C44-A72C-2720B6CF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5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376D5-E3AD-2542-A70C-357F076A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627" y="2489360"/>
            <a:ext cx="9905998" cy="1478570"/>
          </a:xfrm>
        </p:spPr>
        <p:txBody>
          <a:bodyPr>
            <a:normAutofit/>
          </a:bodyPr>
          <a:lstStyle/>
          <a:p>
            <a:r>
              <a:rPr lang="de-DE" sz="9600" dirty="0" err="1"/>
              <a:t>Mockup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4491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03841-02CB-C047-AE91-FD2F5EC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3955F-84EF-024B-8F03-D7BD1882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61" y="1902644"/>
            <a:ext cx="10125678" cy="4445603"/>
          </a:xfrm>
        </p:spPr>
        <p:txBody>
          <a:bodyPr>
            <a:normAutofit/>
          </a:bodyPr>
          <a:lstStyle/>
          <a:p>
            <a:r>
              <a:rPr lang="de-DE" dirty="0"/>
              <a:t>Username erstellen</a:t>
            </a:r>
          </a:p>
          <a:p>
            <a:r>
              <a:rPr lang="de-DE" dirty="0"/>
              <a:t>Spielfeld anzeigen</a:t>
            </a:r>
          </a:p>
          <a:p>
            <a:r>
              <a:rPr lang="de-DE" dirty="0"/>
              <a:t>Karten müssen verteilt und verwaltet werden</a:t>
            </a:r>
          </a:p>
          <a:p>
            <a:r>
              <a:rPr lang="de-DE" dirty="0"/>
              <a:t>Chat muss zur Verfügung stehen</a:t>
            </a:r>
          </a:p>
          <a:p>
            <a:r>
              <a:rPr lang="de-DE" dirty="0"/>
              <a:t>Verwaltung von </a:t>
            </a:r>
            <a:r>
              <a:rPr lang="de-DE" dirty="0" err="1"/>
              <a:t>Coins</a:t>
            </a:r>
            <a:r>
              <a:rPr lang="de-DE" dirty="0"/>
              <a:t> und Punkten</a:t>
            </a:r>
          </a:p>
          <a:p>
            <a:r>
              <a:rPr lang="de-DE" dirty="0"/>
              <a:t>Automatisches Beenden des Zuges nach 10 Sekunden</a:t>
            </a:r>
          </a:p>
          <a:p>
            <a:r>
              <a:rPr lang="de-DE" dirty="0"/>
              <a:t>Es müssen mindestens 3 Personen teilnehmen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14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Breitbild</PresentationFormat>
  <Paragraphs>70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Tw Cen MT</vt:lpstr>
      <vt:lpstr>Schaltkreis</vt:lpstr>
      <vt:lpstr>The Bachelor‘s chase</vt:lpstr>
      <vt:lpstr>The chasers</vt:lpstr>
      <vt:lpstr>Gliederung</vt:lpstr>
      <vt:lpstr>Unsere spielidee</vt:lpstr>
      <vt:lpstr>Spielbeschreibung/Regeln</vt:lpstr>
      <vt:lpstr>Spielbeschreibung/regeln</vt:lpstr>
      <vt:lpstr>Karten</vt:lpstr>
      <vt:lpstr>Mockup</vt:lpstr>
      <vt:lpstr>Anforderungen</vt:lpstr>
      <vt:lpstr>server</vt:lpstr>
      <vt:lpstr>CLient</vt:lpstr>
      <vt:lpstr>organisation</vt:lpstr>
      <vt:lpstr>Organisation/Software </vt:lpstr>
      <vt:lpstr>Fragen?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Bachelors chase</dc:title>
  <dc:creator>Anna Diack</dc:creator>
  <cp:lastModifiedBy>Anna Diack</cp:lastModifiedBy>
  <cp:revision>30</cp:revision>
  <dcterms:created xsi:type="dcterms:W3CDTF">2020-03-04T22:10:08Z</dcterms:created>
  <dcterms:modified xsi:type="dcterms:W3CDTF">2020-03-05T11:49:12Z</dcterms:modified>
</cp:coreProperties>
</file>