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82" r:id="rId5"/>
    <p:sldId id="283" r:id="rId6"/>
    <p:sldId id="278" r:id="rId7"/>
    <p:sldId id="281" r:id="rId8"/>
    <p:sldId id="284" r:id="rId9"/>
    <p:sldId id="285" r:id="rId10"/>
    <p:sldId id="270" r:id="rId11"/>
    <p:sldId id="27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4663"/>
  </p:normalViewPr>
  <p:slideViewPr>
    <p:cSldViewPr snapToGrid="0" snapToObjects="1">
      <p:cViewPr varScale="1">
        <p:scale>
          <a:sx n="53" d="100"/>
          <a:sy n="53" d="100"/>
        </p:scale>
        <p:origin x="208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3C54FC-2004-452E-AACE-2AFA12C1A0D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1A83268-0277-4427-BBAD-1799636E4540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Anfrage d. Clients </a:t>
          </a:r>
        </a:p>
      </dgm:t>
    </dgm:pt>
    <dgm:pt modelId="{5066F55F-F6EF-458F-8F66-C9D689061645}" type="parTrans" cxnId="{416349E4-5F8F-490C-9BB6-CA361BFCCAD7}">
      <dgm:prSet/>
      <dgm:spPr/>
      <dgm:t>
        <a:bodyPr/>
        <a:lstStyle/>
        <a:p>
          <a:endParaRPr lang="de-DE"/>
        </a:p>
      </dgm:t>
    </dgm:pt>
    <dgm:pt modelId="{32A624AD-1E43-42D9-95D0-DD79079621CD}" type="sibTrans" cxnId="{416349E4-5F8F-490C-9BB6-CA361BFCCAD7}">
      <dgm:prSet/>
      <dgm:spPr/>
      <dgm:t>
        <a:bodyPr/>
        <a:lstStyle/>
        <a:p>
          <a:endParaRPr lang="de-DE"/>
        </a:p>
      </dgm:t>
    </dgm:pt>
    <dgm:pt modelId="{5B80A5CB-851F-4675-AEB8-BE555F65E512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Überprüfung</a:t>
          </a:r>
        </a:p>
      </dgm:t>
    </dgm:pt>
    <dgm:pt modelId="{5AA421B1-9795-43CC-9387-C240F099FC8E}" type="parTrans" cxnId="{057E0761-715E-48D3-8217-B8D1511D33D8}">
      <dgm:prSet/>
      <dgm:spPr/>
      <dgm:t>
        <a:bodyPr/>
        <a:lstStyle/>
        <a:p>
          <a:endParaRPr lang="de-DE"/>
        </a:p>
      </dgm:t>
    </dgm:pt>
    <dgm:pt modelId="{E699881D-1636-4563-8E33-B4990A1930F2}" type="sibTrans" cxnId="{057E0761-715E-48D3-8217-B8D1511D33D8}">
      <dgm:prSet/>
      <dgm:spPr/>
      <dgm:t>
        <a:bodyPr/>
        <a:lstStyle/>
        <a:p>
          <a:endParaRPr lang="de-DE"/>
        </a:p>
      </dgm:t>
    </dgm:pt>
    <dgm:pt modelId="{7AE4B5B6-0A53-49BE-8D4C-79F781E4BFEC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Boolean an Server</a:t>
          </a:r>
        </a:p>
      </dgm:t>
    </dgm:pt>
    <dgm:pt modelId="{BB871826-50A1-40A4-AB3C-F39FA960FA58}" type="parTrans" cxnId="{DA2A0FB2-9486-44A9-89D0-7CEBBDC579F4}">
      <dgm:prSet/>
      <dgm:spPr/>
      <dgm:t>
        <a:bodyPr/>
        <a:lstStyle/>
        <a:p>
          <a:endParaRPr lang="de-DE"/>
        </a:p>
      </dgm:t>
    </dgm:pt>
    <dgm:pt modelId="{744A5731-480E-4DB9-8B40-C881A48B1FE2}" type="sibTrans" cxnId="{DA2A0FB2-9486-44A9-89D0-7CEBBDC579F4}">
      <dgm:prSet/>
      <dgm:spPr/>
      <dgm:t>
        <a:bodyPr/>
        <a:lstStyle/>
        <a:p>
          <a:endParaRPr lang="de-DE"/>
        </a:p>
      </dgm:t>
    </dgm:pt>
    <dgm:pt modelId="{A34E47EA-15B0-4F4E-A03C-FE05E2D420FE}" type="pres">
      <dgm:prSet presAssocID="{163C54FC-2004-452E-AACE-2AFA12C1A0DE}" presName="Name0" presStyleCnt="0">
        <dgm:presLayoutVars>
          <dgm:dir/>
          <dgm:animLvl val="lvl"/>
          <dgm:resizeHandles val="exact"/>
        </dgm:presLayoutVars>
      </dgm:prSet>
      <dgm:spPr/>
    </dgm:pt>
    <dgm:pt modelId="{EE785B4E-5198-431C-BBF7-E2778FCEC3FD}" type="pres">
      <dgm:prSet presAssocID="{81A83268-0277-4427-BBAD-1799636E4540}" presName="parTxOnly" presStyleLbl="node1" presStyleIdx="0" presStyleCnt="3" custScaleX="31478" custScaleY="11580" custLinFactX="-141" custLinFactNeighborX="-100000" custLinFactNeighborY="7413">
        <dgm:presLayoutVars>
          <dgm:chMax val="0"/>
          <dgm:chPref val="0"/>
          <dgm:bulletEnabled val="1"/>
        </dgm:presLayoutVars>
      </dgm:prSet>
      <dgm:spPr/>
    </dgm:pt>
    <dgm:pt modelId="{4280EFFA-A061-4AC6-9B66-98E6FC92A2AA}" type="pres">
      <dgm:prSet presAssocID="{32A624AD-1E43-42D9-95D0-DD79079621CD}" presName="parTxOnlySpace" presStyleCnt="0"/>
      <dgm:spPr/>
    </dgm:pt>
    <dgm:pt modelId="{2031F8AD-0DB7-4133-B284-840DA44497C1}" type="pres">
      <dgm:prSet presAssocID="{5B80A5CB-851F-4675-AEB8-BE555F65E512}" presName="parTxOnly" presStyleLbl="node1" presStyleIdx="1" presStyleCnt="3" custScaleX="31447" custScaleY="11571" custLinFactNeighborX="493" custLinFactNeighborY="7413">
        <dgm:presLayoutVars>
          <dgm:chMax val="0"/>
          <dgm:chPref val="0"/>
          <dgm:bulletEnabled val="1"/>
        </dgm:presLayoutVars>
      </dgm:prSet>
      <dgm:spPr/>
    </dgm:pt>
    <dgm:pt modelId="{C4BDFEB1-6430-4430-ADBF-97DE088201B7}" type="pres">
      <dgm:prSet presAssocID="{E699881D-1636-4563-8E33-B4990A1930F2}" presName="parTxOnlySpace" presStyleCnt="0"/>
      <dgm:spPr/>
    </dgm:pt>
    <dgm:pt modelId="{640CD273-FB77-45DB-AF7C-637C367FA249}" type="pres">
      <dgm:prSet presAssocID="{7AE4B5B6-0A53-49BE-8D4C-79F781E4BFEC}" presName="parTxOnly" presStyleLbl="node1" presStyleIdx="2" presStyleCnt="3" custScaleX="31478" custScaleY="11580" custLinFactX="138" custLinFactNeighborX="100000" custLinFactNeighborY="7422">
        <dgm:presLayoutVars>
          <dgm:chMax val="0"/>
          <dgm:chPref val="0"/>
          <dgm:bulletEnabled val="1"/>
        </dgm:presLayoutVars>
      </dgm:prSet>
      <dgm:spPr/>
    </dgm:pt>
  </dgm:ptLst>
  <dgm:cxnLst>
    <dgm:cxn modelId="{C6242B03-373F-4E6D-955B-CF4B3A7812E5}" type="presOf" srcId="{7AE4B5B6-0A53-49BE-8D4C-79F781E4BFEC}" destId="{640CD273-FB77-45DB-AF7C-637C367FA249}" srcOrd="0" destOrd="0" presId="urn:microsoft.com/office/officeart/2005/8/layout/chevron1"/>
    <dgm:cxn modelId="{A0F3C121-852A-41CB-A8A5-BD16311DD824}" type="presOf" srcId="{81A83268-0277-4427-BBAD-1799636E4540}" destId="{EE785B4E-5198-431C-BBF7-E2778FCEC3FD}" srcOrd="0" destOrd="0" presId="urn:microsoft.com/office/officeart/2005/8/layout/chevron1"/>
    <dgm:cxn modelId="{057E0761-715E-48D3-8217-B8D1511D33D8}" srcId="{163C54FC-2004-452E-AACE-2AFA12C1A0DE}" destId="{5B80A5CB-851F-4675-AEB8-BE555F65E512}" srcOrd="1" destOrd="0" parTransId="{5AA421B1-9795-43CC-9387-C240F099FC8E}" sibTransId="{E699881D-1636-4563-8E33-B4990A1930F2}"/>
    <dgm:cxn modelId="{E4BFE39C-E517-4D0A-948A-71DCF5EBBBA8}" type="presOf" srcId="{5B80A5CB-851F-4675-AEB8-BE555F65E512}" destId="{2031F8AD-0DB7-4133-B284-840DA44497C1}" srcOrd="0" destOrd="0" presId="urn:microsoft.com/office/officeart/2005/8/layout/chevron1"/>
    <dgm:cxn modelId="{DA2A0FB2-9486-44A9-89D0-7CEBBDC579F4}" srcId="{163C54FC-2004-452E-AACE-2AFA12C1A0DE}" destId="{7AE4B5B6-0A53-49BE-8D4C-79F781E4BFEC}" srcOrd="2" destOrd="0" parTransId="{BB871826-50A1-40A4-AB3C-F39FA960FA58}" sibTransId="{744A5731-480E-4DB9-8B40-C881A48B1FE2}"/>
    <dgm:cxn modelId="{416349E4-5F8F-490C-9BB6-CA361BFCCAD7}" srcId="{163C54FC-2004-452E-AACE-2AFA12C1A0DE}" destId="{81A83268-0277-4427-BBAD-1799636E4540}" srcOrd="0" destOrd="0" parTransId="{5066F55F-F6EF-458F-8F66-C9D689061645}" sibTransId="{32A624AD-1E43-42D9-95D0-DD79079621CD}"/>
    <dgm:cxn modelId="{6A1913F6-290B-47C0-9CAF-F458AEF4088C}" type="presOf" srcId="{163C54FC-2004-452E-AACE-2AFA12C1A0DE}" destId="{A34E47EA-15B0-4F4E-A03C-FE05E2D420FE}" srcOrd="0" destOrd="0" presId="urn:microsoft.com/office/officeart/2005/8/layout/chevron1"/>
    <dgm:cxn modelId="{3FB86B35-6C61-45E9-A15E-DA760ED5C5C5}" type="presParOf" srcId="{A34E47EA-15B0-4F4E-A03C-FE05E2D420FE}" destId="{EE785B4E-5198-431C-BBF7-E2778FCEC3FD}" srcOrd="0" destOrd="0" presId="urn:microsoft.com/office/officeart/2005/8/layout/chevron1"/>
    <dgm:cxn modelId="{40EDC0F8-4A00-41D3-B6A1-17814765BBF6}" type="presParOf" srcId="{A34E47EA-15B0-4F4E-A03C-FE05E2D420FE}" destId="{4280EFFA-A061-4AC6-9B66-98E6FC92A2AA}" srcOrd="1" destOrd="0" presId="urn:microsoft.com/office/officeart/2005/8/layout/chevron1"/>
    <dgm:cxn modelId="{617EDE1A-E4F5-49B6-BF8E-5C3D58B8019A}" type="presParOf" srcId="{A34E47EA-15B0-4F4E-A03C-FE05E2D420FE}" destId="{2031F8AD-0DB7-4133-B284-840DA44497C1}" srcOrd="2" destOrd="0" presId="urn:microsoft.com/office/officeart/2005/8/layout/chevron1"/>
    <dgm:cxn modelId="{78B75156-C922-4D9F-87F0-1D1C9A727A64}" type="presParOf" srcId="{A34E47EA-15B0-4F4E-A03C-FE05E2D420FE}" destId="{C4BDFEB1-6430-4430-ADBF-97DE088201B7}" srcOrd="3" destOrd="0" presId="urn:microsoft.com/office/officeart/2005/8/layout/chevron1"/>
    <dgm:cxn modelId="{0D0A302E-45C8-4024-9F6D-6DD802179365}" type="presParOf" srcId="{A34E47EA-15B0-4F4E-A03C-FE05E2D420FE}" destId="{640CD273-FB77-45DB-AF7C-637C367FA24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601DF5-F830-41F9-9ACA-2AA9095903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2263C80-6B39-4390-A426-5BB2D2C97D88}">
      <dgm:prSet phldrT="[Text]" custT="1"/>
      <dgm:spPr/>
      <dgm:t>
        <a:bodyPr/>
        <a:lstStyle/>
        <a:p>
          <a:r>
            <a:rPr lang="de-DE" sz="1800">
              <a:latin typeface="Calibri" panose="020F0502020204030204" pitchFamily="34" charset="0"/>
              <a:cs typeface="Calibri" panose="020F0502020204030204" pitchFamily="34" charset="0"/>
            </a:rPr>
            <a:t>Per Button</a:t>
          </a:r>
          <a:endParaRPr lang="de-DE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77F90B3-7C7F-429B-9984-64033CCA83C0}" type="parTrans" cxnId="{56A754BF-C9B2-4FD3-A51D-E106C61DE787}">
      <dgm:prSet/>
      <dgm:spPr/>
      <dgm:t>
        <a:bodyPr/>
        <a:lstStyle/>
        <a:p>
          <a:endParaRPr lang="de-DE"/>
        </a:p>
      </dgm:t>
    </dgm:pt>
    <dgm:pt modelId="{06010DAA-E52E-4197-9CB1-1FF111DE3381}" type="sibTrans" cxnId="{56A754BF-C9B2-4FD3-A51D-E106C61DE787}">
      <dgm:prSet/>
      <dgm:spPr/>
      <dgm:t>
        <a:bodyPr/>
        <a:lstStyle/>
        <a:p>
          <a:endParaRPr lang="de-DE"/>
        </a:p>
      </dgm:t>
    </dgm:pt>
    <dgm:pt modelId="{3963C2DF-DA24-45B1-9705-8CD206DF65B3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Login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0B1AE7C-55D4-42D7-8800-F11197DF668B}" type="parTrans" cxnId="{E8F8D5D7-D512-4C00-8EA7-8E1443D4630E}">
      <dgm:prSet/>
      <dgm:spPr/>
      <dgm:t>
        <a:bodyPr/>
        <a:lstStyle/>
        <a:p>
          <a:endParaRPr lang="de-DE"/>
        </a:p>
      </dgm:t>
    </dgm:pt>
    <dgm:pt modelId="{F9A172D8-B130-4FC5-8D1E-E6C0C6D4FB16}" type="sibTrans" cxnId="{E8F8D5D7-D512-4C00-8EA7-8E1443D4630E}">
      <dgm:prSet/>
      <dgm:spPr/>
      <dgm:t>
        <a:bodyPr/>
        <a:lstStyle/>
        <a:p>
          <a:endParaRPr lang="de-DE"/>
        </a:p>
      </dgm:t>
    </dgm:pt>
    <dgm:pt modelId="{32567ED3-AF77-482E-BED1-867AB9B8BA42}">
      <dgm:prSet phldrT="[Text]" custT="1"/>
      <dgm:spPr/>
      <dgm:t>
        <a:bodyPr/>
        <a:lstStyle/>
        <a:p>
          <a:r>
            <a:rPr lang="de-DE" sz="1800">
              <a:latin typeface="Calibri" panose="020F0502020204030204" pitchFamily="34" charset="0"/>
              <a:cs typeface="Calibri" panose="020F0502020204030204" pitchFamily="34" charset="0"/>
            </a:rPr>
            <a:t>Visuell</a:t>
          </a:r>
          <a:endParaRPr lang="de-DE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B5C6E2-A4E7-4654-9CF5-3DEE8E71E031}" type="parTrans" cxnId="{942B7CF3-CEF7-4570-9838-B9FFBD199464}">
      <dgm:prSet/>
      <dgm:spPr/>
      <dgm:t>
        <a:bodyPr/>
        <a:lstStyle/>
        <a:p>
          <a:endParaRPr lang="de-DE"/>
        </a:p>
      </dgm:t>
    </dgm:pt>
    <dgm:pt modelId="{50890DAE-0950-446F-9208-666AB98ECCF6}" type="sibTrans" cxnId="{942B7CF3-CEF7-4570-9838-B9FFBD199464}">
      <dgm:prSet/>
      <dgm:spPr/>
      <dgm:t>
        <a:bodyPr/>
        <a:lstStyle/>
        <a:p>
          <a:endParaRPr lang="de-DE"/>
        </a:p>
      </dgm:t>
    </dgm:pt>
    <dgm:pt modelId="{D2DD5270-FA56-4206-A038-A4A03737E170}">
      <dgm:prSet phldrT="[Text]" custT="1"/>
      <dgm:spPr/>
      <dgm:t>
        <a:bodyPr/>
        <a:lstStyle/>
        <a:p>
          <a:r>
            <a:rPr lang="de-DE" sz="1800">
              <a:latin typeface="Calibri" panose="020F0502020204030204" pitchFamily="34" charset="0"/>
              <a:cs typeface="Calibri" panose="020F0502020204030204" pitchFamily="34" charset="0"/>
            </a:rPr>
            <a:t>Tastatur</a:t>
          </a:r>
          <a:endParaRPr lang="de-DE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54E3E2A-B9AF-4A9F-B0A9-3B9A5BB7473C}" type="parTrans" cxnId="{1E3B39DC-DF88-4C0D-A6C1-769460C7FC5C}">
      <dgm:prSet/>
      <dgm:spPr/>
      <dgm:t>
        <a:bodyPr/>
        <a:lstStyle/>
        <a:p>
          <a:endParaRPr lang="de-DE"/>
        </a:p>
      </dgm:t>
    </dgm:pt>
    <dgm:pt modelId="{6426822D-E67E-4658-97A3-73C710EFD191}" type="sibTrans" cxnId="{1E3B39DC-DF88-4C0D-A6C1-769460C7FC5C}">
      <dgm:prSet/>
      <dgm:spPr/>
      <dgm:t>
        <a:bodyPr/>
        <a:lstStyle/>
        <a:p>
          <a:endParaRPr lang="de-DE"/>
        </a:p>
      </dgm:t>
    </dgm:pt>
    <dgm:pt modelId="{D1D5F571-25D9-49E1-AAA2-1F2320985DE4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Chatten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B894F84-BAA7-4505-840C-D11D75EFDD83}" type="parTrans" cxnId="{0E6B861B-6D46-4BF5-B3EF-6C5ABEBEA141}">
      <dgm:prSet/>
      <dgm:spPr/>
      <dgm:t>
        <a:bodyPr/>
        <a:lstStyle/>
        <a:p>
          <a:endParaRPr lang="de-DE"/>
        </a:p>
      </dgm:t>
    </dgm:pt>
    <dgm:pt modelId="{E89457F8-12E1-4891-9543-808EE6E0719D}" type="sibTrans" cxnId="{0E6B861B-6D46-4BF5-B3EF-6C5ABEBEA141}">
      <dgm:prSet/>
      <dgm:spPr/>
      <dgm:t>
        <a:bodyPr/>
        <a:lstStyle/>
        <a:p>
          <a:endParaRPr lang="de-DE"/>
        </a:p>
      </dgm:t>
    </dgm:pt>
    <dgm:pt modelId="{3927C055-55AE-4E40-A8D4-84CBE89BCC39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Karten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8A5F3E3-0E65-4C74-8A97-FDEDC821967A}" type="parTrans" cxnId="{4BB09513-B182-49A5-96B7-21BF1ABAA00D}">
      <dgm:prSet/>
      <dgm:spPr/>
      <dgm:t>
        <a:bodyPr/>
        <a:lstStyle/>
        <a:p>
          <a:endParaRPr lang="de-DE"/>
        </a:p>
      </dgm:t>
    </dgm:pt>
    <dgm:pt modelId="{E2DBF498-547F-4628-9632-FF1B47064A76}" type="sibTrans" cxnId="{4BB09513-B182-49A5-96B7-21BF1ABAA00D}">
      <dgm:prSet/>
      <dgm:spPr/>
      <dgm:t>
        <a:bodyPr/>
        <a:lstStyle/>
        <a:p>
          <a:endParaRPr lang="de-DE"/>
        </a:p>
      </dgm:t>
    </dgm:pt>
    <dgm:pt modelId="{0A8C4F56-3F13-4016-B8D4-B4C0D2E10464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Change Username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CB9CE90-895E-4F77-BF73-8ED3F8191D68}" type="parTrans" cxnId="{237BD291-B93B-4AD5-A07F-CED237479EEE}">
      <dgm:prSet/>
      <dgm:spPr/>
      <dgm:t>
        <a:bodyPr/>
        <a:lstStyle/>
        <a:p>
          <a:endParaRPr lang="de-DE"/>
        </a:p>
      </dgm:t>
    </dgm:pt>
    <dgm:pt modelId="{607DD266-8A5D-4A55-85B9-63EE6D1DE4C3}" type="sibTrans" cxnId="{237BD291-B93B-4AD5-A07F-CED237479EEE}">
      <dgm:prSet/>
      <dgm:spPr/>
      <dgm:t>
        <a:bodyPr/>
        <a:lstStyle/>
        <a:p>
          <a:endParaRPr lang="de-DE"/>
        </a:p>
      </dgm:t>
    </dgm:pt>
    <dgm:pt modelId="{DDD3774F-59C9-7E4E-AB98-BE8CB62715CC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Whisper Chat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6B06C7D-B461-464C-9D5D-42AF8623F138}" type="parTrans" cxnId="{69FEFB4C-C5A9-9540-9D62-7547F93F99E0}">
      <dgm:prSet/>
      <dgm:spPr/>
    </dgm:pt>
    <dgm:pt modelId="{D79EB759-8317-3D4C-985E-426224F6370F}" type="sibTrans" cxnId="{69FEFB4C-C5A9-9540-9D62-7547F93F99E0}">
      <dgm:prSet/>
      <dgm:spPr/>
      <dgm:t>
        <a:bodyPr/>
        <a:lstStyle/>
        <a:p>
          <a:endParaRPr lang="de-DE"/>
        </a:p>
      </dgm:t>
    </dgm:pt>
    <dgm:pt modelId="{667DF842-791D-6A41-84DD-CCC80432DFEE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Create Username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AB35F09-0D41-9E49-86D9-27F8CE4852A6}" type="parTrans" cxnId="{68DE05FF-67DE-3A41-B567-BB3A5AA399B5}">
      <dgm:prSet/>
      <dgm:spPr/>
    </dgm:pt>
    <dgm:pt modelId="{D4D05AEB-94EC-3940-87A6-5BD42BFFA73B}" type="sibTrans" cxnId="{68DE05FF-67DE-3A41-B567-BB3A5AA399B5}">
      <dgm:prSet/>
      <dgm:spPr/>
      <dgm:t>
        <a:bodyPr/>
        <a:lstStyle/>
        <a:p>
          <a:endParaRPr lang="de-DE"/>
        </a:p>
      </dgm:t>
    </dgm:pt>
    <dgm:pt modelId="{D12E2D96-5D3C-A143-8007-0593E789036C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Join(/Create Lobby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19D846-E8E7-7B43-B2B1-9F9E04A74559}" type="parTrans" cxnId="{F36C37FD-3E81-B34A-9E19-B083D62B9EA9}">
      <dgm:prSet/>
      <dgm:spPr/>
    </dgm:pt>
    <dgm:pt modelId="{90478356-3620-F14B-9264-3791FBF6DF9A}" type="sibTrans" cxnId="{F36C37FD-3E81-B34A-9E19-B083D62B9EA9}">
      <dgm:prSet/>
      <dgm:spPr/>
      <dgm:t>
        <a:bodyPr/>
        <a:lstStyle/>
        <a:p>
          <a:endParaRPr lang="de-DE"/>
        </a:p>
      </dgm:t>
    </dgm:pt>
    <dgm:pt modelId="{D6030C32-B695-F04D-AAC4-3200E6D9CA03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Throw a Card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5AD42F1-3F49-2041-A7AB-5C7D3B47659B}" type="parTrans" cxnId="{5218AF9A-2EE1-1049-AE3B-C08FDC5EF299}">
      <dgm:prSet/>
      <dgm:spPr/>
    </dgm:pt>
    <dgm:pt modelId="{FC682740-B763-6449-9603-C04F68DA0B69}" type="sibTrans" cxnId="{5218AF9A-2EE1-1049-AE3B-C08FDC5EF299}">
      <dgm:prSet/>
      <dgm:spPr/>
      <dgm:t>
        <a:bodyPr/>
        <a:lstStyle/>
        <a:p>
          <a:endParaRPr lang="de-DE"/>
        </a:p>
      </dgm:t>
    </dgm:pt>
    <dgm:pt modelId="{15A378D1-4A96-0C4F-975E-0242AEC89EEB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Chat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DA0B8B0-5AB9-3648-8120-833784F0C866}" type="parTrans" cxnId="{0E30DC37-0D14-4947-AC94-12E3EBFC342A}">
      <dgm:prSet/>
      <dgm:spPr/>
    </dgm:pt>
    <dgm:pt modelId="{067E1DF3-16A8-B747-A7F4-F2CCE53F4D3A}" type="sibTrans" cxnId="{0E30DC37-0D14-4947-AC94-12E3EBFC342A}">
      <dgm:prSet/>
      <dgm:spPr/>
      <dgm:t>
        <a:bodyPr/>
        <a:lstStyle/>
        <a:p>
          <a:endParaRPr lang="de-DE"/>
        </a:p>
      </dgm:t>
    </dgm:pt>
    <dgm:pt modelId="{BB8C8EF1-451B-4240-A4D6-D760797A5E4F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Highscore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A27FE65-60A6-6948-8B1D-61467ECEA299}" type="parTrans" cxnId="{F5D7AC31-B8AB-6641-88D2-49E048941236}">
      <dgm:prSet/>
      <dgm:spPr/>
    </dgm:pt>
    <dgm:pt modelId="{1D996D01-C140-094E-A371-F90F73C1C8DC}" type="sibTrans" cxnId="{F5D7AC31-B8AB-6641-88D2-49E048941236}">
      <dgm:prSet/>
      <dgm:spPr/>
      <dgm:t>
        <a:bodyPr/>
        <a:lstStyle/>
        <a:p>
          <a:endParaRPr lang="de-DE"/>
        </a:p>
      </dgm:t>
    </dgm:pt>
    <dgm:pt modelId="{007544FA-B2AB-1B49-AF34-6D7FEC5B3B05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Infos zum Game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A21CFB8-669E-1A4D-AA63-EB7410ACDC0E}" type="parTrans" cxnId="{62DC9CC8-0A0B-B240-9FE3-8AAB7FD6B3CE}">
      <dgm:prSet/>
      <dgm:spPr/>
    </dgm:pt>
    <dgm:pt modelId="{4B78DA50-0369-ED49-9CF5-6AF04AC00E2F}" type="sibTrans" cxnId="{62DC9CC8-0A0B-B240-9FE3-8AAB7FD6B3CE}">
      <dgm:prSet/>
      <dgm:spPr/>
      <dgm:t>
        <a:bodyPr/>
        <a:lstStyle/>
        <a:p>
          <a:endParaRPr lang="de-DE"/>
        </a:p>
      </dgm:t>
    </dgm:pt>
    <dgm:pt modelId="{62A64569-0ED0-664B-A06A-4AB7AD335379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Hit, Throw and Quit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B05B335-EFFB-F24B-A304-80D01EB0230F}" type="parTrans" cxnId="{F905F20A-72C1-7C47-83B6-B86CEC6DF9E6}">
      <dgm:prSet/>
      <dgm:spPr/>
    </dgm:pt>
    <dgm:pt modelId="{C34AF51D-BAEA-994F-8246-D36DF92FBA3F}" type="sibTrans" cxnId="{F905F20A-72C1-7C47-83B6-B86CEC6DF9E6}">
      <dgm:prSet/>
      <dgm:spPr/>
      <dgm:t>
        <a:bodyPr/>
        <a:lstStyle/>
        <a:p>
          <a:endParaRPr lang="de-DE"/>
        </a:p>
      </dgm:t>
    </dgm:pt>
    <dgm:pt modelId="{B3F908F4-9D59-3C49-AB3D-E1F155B57374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Logout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6C118C8-48EC-534C-83DA-41A0DEA7F365}" type="parTrans" cxnId="{8832CAF9-ADC7-B342-968D-95ECCF12E755}">
      <dgm:prSet/>
      <dgm:spPr/>
    </dgm:pt>
    <dgm:pt modelId="{63B1301C-8C16-514E-8A02-26540747D372}" type="sibTrans" cxnId="{8832CAF9-ADC7-B342-968D-95ECCF12E755}">
      <dgm:prSet/>
      <dgm:spPr/>
      <dgm:t>
        <a:bodyPr/>
        <a:lstStyle/>
        <a:p>
          <a:endParaRPr lang="de-DE"/>
        </a:p>
      </dgm:t>
    </dgm:pt>
    <dgm:pt modelId="{B6776644-950A-4D54-87D2-0A223644CD04}" type="pres">
      <dgm:prSet presAssocID="{25601DF5-F830-41F9-9ACA-2AA909590390}" presName="Name0" presStyleCnt="0">
        <dgm:presLayoutVars>
          <dgm:dir/>
          <dgm:animLvl val="lvl"/>
          <dgm:resizeHandles val="exact"/>
        </dgm:presLayoutVars>
      </dgm:prSet>
      <dgm:spPr/>
    </dgm:pt>
    <dgm:pt modelId="{4134C65A-E796-4589-AD46-D362DB17F2BC}" type="pres">
      <dgm:prSet presAssocID="{C2263C80-6B39-4390-A426-5BB2D2C97D88}" presName="composite" presStyleCnt="0"/>
      <dgm:spPr/>
    </dgm:pt>
    <dgm:pt modelId="{4A74C392-6404-4941-88D5-1E4B139ACF03}" type="pres">
      <dgm:prSet presAssocID="{C2263C80-6B39-4390-A426-5BB2D2C97D88}" presName="parTx" presStyleLbl="alignNode1" presStyleIdx="0" presStyleCnt="3" custScaleY="65476" custLinFactNeighborX="940" custLinFactNeighborY="-21509">
        <dgm:presLayoutVars>
          <dgm:chMax val="0"/>
          <dgm:chPref val="0"/>
          <dgm:bulletEnabled val="1"/>
        </dgm:presLayoutVars>
      </dgm:prSet>
      <dgm:spPr/>
    </dgm:pt>
    <dgm:pt modelId="{81C14F67-E933-49AE-BC5C-B2B56264D657}" type="pres">
      <dgm:prSet presAssocID="{C2263C80-6B39-4390-A426-5BB2D2C97D88}" presName="desTx" presStyleLbl="alignAccFollowNode1" presStyleIdx="0" presStyleCnt="3" custLinFactNeighborX="-103" custLinFactNeighborY="5370">
        <dgm:presLayoutVars>
          <dgm:bulletEnabled val="1"/>
        </dgm:presLayoutVars>
      </dgm:prSet>
      <dgm:spPr/>
    </dgm:pt>
    <dgm:pt modelId="{3B5950AA-59AA-4EE4-918E-7551DD219A3C}" type="pres">
      <dgm:prSet presAssocID="{06010DAA-E52E-4197-9CB1-1FF111DE3381}" presName="space" presStyleCnt="0"/>
      <dgm:spPr/>
    </dgm:pt>
    <dgm:pt modelId="{5826BB17-2C52-4621-9686-2E4910E13299}" type="pres">
      <dgm:prSet presAssocID="{32567ED3-AF77-482E-BED1-867AB9B8BA42}" presName="composite" presStyleCnt="0"/>
      <dgm:spPr/>
    </dgm:pt>
    <dgm:pt modelId="{82754283-C103-4F4B-949A-ED587806CE44}" type="pres">
      <dgm:prSet presAssocID="{32567ED3-AF77-482E-BED1-867AB9B8BA42}" presName="parTx" presStyleLbl="alignNode1" presStyleIdx="1" presStyleCnt="3" custScaleY="65476" custLinFactNeighborX="20" custLinFactNeighborY="-32746">
        <dgm:presLayoutVars>
          <dgm:chMax val="0"/>
          <dgm:chPref val="0"/>
          <dgm:bulletEnabled val="1"/>
        </dgm:presLayoutVars>
      </dgm:prSet>
      <dgm:spPr/>
    </dgm:pt>
    <dgm:pt modelId="{EC299A1D-5E47-48A4-B988-31D2B7355915}" type="pres">
      <dgm:prSet presAssocID="{32567ED3-AF77-482E-BED1-867AB9B8BA42}" presName="desTx" presStyleLbl="alignAccFollowNode1" presStyleIdx="1" presStyleCnt="3" custLinFactNeighborX="20" custLinFactNeighborY="5370">
        <dgm:presLayoutVars>
          <dgm:bulletEnabled val="1"/>
        </dgm:presLayoutVars>
      </dgm:prSet>
      <dgm:spPr/>
    </dgm:pt>
    <dgm:pt modelId="{748352D6-9DA5-4C5A-B82A-A01CE473C37E}" type="pres">
      <dgm:prSet presAssocID="{50890DAE-0950-446F-9208-666AB98ECCF6}" presName="space" presStyleCnt="0"/>
      <dgm:spPr/>
    </dgm:pt>
    <dgm:pt modelId="{4F29A5A2-F740-4E9D-9062-01B0E133B4D5}" type="pres">
      <dgm:prSet presAssocID="{D2DD5270-FA56-4206-A038-A4A03737E170}" presName="composite" presStyleCnt="0"/>
      <dgm:spPr/>
    </dgm:pt>
    <dgm:pt modelId="{0CC623B2-3A59-4916-AEC2-21E47CA2B7D6}" type="pres">
      <dgm:prSet presAssocID="{D2DD5270-FA56-4206-A038-A4A03737E170}" presName="parTx" presStyleLbl="alignNode1" presStyleIdx="2" presStyleCnt="3" custScaleY="65476" custLinFactNeighborX="1185" custLinFactNeighborY="-18158">
        <dgm:presLayoutVars>
          <dgm:chMax val="0"/>
          <dgm:chPref val="0"/>
          <dgm:bulletEnabled val="1"/>
        </dgm:presLayoutVars>
      </dgm:prSet>
      <dgm:spPr/>
    </dgm:pt>
    <dgm:pt modelId="{19EAB99B-3F3C-4C08-9787-48351BC7F651}" type="pres">
      <dgm:prSet presAssocID="{D2DD5270-FA56-4206-A038-A4A03737E170}" presName="desTx" presStyleLbl="alignAccFollowNode1" presStyleIdx="2" presStyleCnt="3" custLinFactNeighborX="103" custLinFactNeighborY="5370">
        <dgm:presLayoutVars>
          <dgm:bulletEnabled val="1"/>
        </dgm:presLayoutVars>
      </dgm:prSet>
      <dgm:spPr/>
    </dgm:pt>
  </dgm:ptLst>
  <dgm:cxnLst>
    <dgm:cxn modelId="{F905F20A-72C1-7C47-83B6-B86CEC6DF9E6}" srcId="{C2263C80-6B39-4390-A426-5BB2D2C97D88}" destId="{62A64569-0ED0-664B-A06A-4AB7AD335379}" srcOrd="3" destOrd="0" parTransId="{1B05B335-EFFB-F24B-A304-80D01EB0230F}" sibTransId="{C34AF51D-BAEA-994F-8246-D36DF92FBA3F}"/>
    <dgm:cxn modelId="{D1295B12-463D-B545-8501-2A75C6E94D1E}" type="presOf" srcId="{667DF842-791D-6A41-84DD-CCC80432DFEE}" destId="{19EAB99B-3F3C-4C08-9787-48351BC7F651}" srcOrd="0" destOrd="0" presId="urn:microsoft.com/office/officeart/2005/8/layout/hList1"/>
    <dgm:cxn modelId="{4BB09513-B182-49A5-96B7-21BF1ABAA00D}" srcId="{32567ED3-AF77-482E-BED1-867AB9B8BA42}" destId="{3927C055-55AE-4E40-A8D4-84CBE89BCC39}" srcOrd="0" destOrd="0" parTransId="{58A5F3E3-0E65-4C74-8A97-FDEDC821967A}" sibTransId="{E2DBF498-547F-4628-9632-FF1B47064A76}"/>
    <dgm:cxn modelId="{0E6B861B-6D46-4BF5-B3EF-6C5ABEBEA141}" srcId="{D2DD5270-FA56-4206-A038-A4A03737E170}" destId="{D1D5F571-25D9-49E1-AAA2-1F2320985DE4}" srcOrd="2" destOrd="0" parTransId="{4B894F84-BAA7-4505-840C-D11D75EFDD83}" sibTransId="{E89457F8-12E1-4891-9543-808EE6E0719D}"/>
    <dgm:cxn modelId="{2683F126-6731-7242-B230-AC198FD51288}" type="presOf" srcId="{BB8C8EF1-451B-4240-A4D6-D760797A5E4F}" destId="{EC299A1D-5E47-48A4-B988-31D2B7355915}" srcOrd="0" destOrd="2" presId="urn:microsoft.com/office/officeart/2005/8/layout/hList1"/>
    <dgm:cxn modelId="{B769CE2C-43F0-744D-92F4-CCA24A70A55B}" type="presOf" srcId="{62A64569-0ED0-664B-A06A-4AB7AD335379}" destId="{81C14F67-E933-49AE-BC5C-B2B56264D657}" srcOrd="0" destOrd="3" presId="urn:microsoft.com/office/officeart/2005/8/layout/hList1"/>
    <dgm:cxn modelId="{77AFA82E-E62E-644D-8B95-476FDAF6C7C2}" type="presOf" srcId="{B3F908F4-9D59-3C49-AB3D-E1F155B57374}" destId="{81C14F67-E933-49AE-BC5C-B2B56264D657}" srcOrd="0" destOrd="4" presId="urn:microsoft.com/office/officeart/2005/8/layout/hList1"/>
    <dgm:cxn modelId="{EB5D2230-A55C-DF4B-9783-54C57EEB3F77}" type="presOf" srcId="{3963C2DF-DA24-45B1-9705-8CD206DF65B3}" destId="{81C14F67-E933-49AE-BC5C-B2B56264D657}" srcOrd="0" destOrd="0" presId="urn:microsoft.com/office/officeart/2005/8/layout/hList1"/>
    <dgm:cxn modelId="{F5D7AC31-B8AB-6641-88D2-49E048941236}" srcId="{32567ED3-AF77-482E-BED1-867AB9B8BA42}" destId="{BB8C8EF1-451B-4240-A4D6-D760797A5E4F}" srcOrd="2" destOrd="0" parTransId="{BA27FE65-60A6-6948-8B1D-61467ECEA299}" sibTransId="{1D996D01-C140-094E-A371-F90F73C1C8DC}"/>
    <dgm:cxn modelId="{0E30DC37-0D14-4947-AC94-12E3EBFC342A}" srcId="{32567ED3-AF77-482E-BED1-867AB9B8BA42}" destId="{15A378D1-4A96-0C4F-975E-0242AEC89EEB}" srcOrd="1" destOrd="0" parTransId="{6DA0B8B0-5AB9-3648-8120-833784F0C866}" sibTransId="{067E1DF3-16A8-B747-A7F4-F2CCE53F4D3A}"/>
    <dgm:cxn modelId="{63C1D83A-0AB6-8644-B21A-DA8731BFDD14}" type="presOf" srcId="{D12E2D96-5D3C-A143-8007-0593E789036C}" destId="{19EAB99B-3F3C-4C08-9787-48351BC7F651}" srcOrd="0" destOrd="1" presId="urn:microsoft.com/office/officeart/2005/8/layout/hList1"/>
    <dgm:cxn modelId="{69FEFB4C-C5A9-9540-9D62-7547F93F99E0}" srcId="{D2DD5270-FA56-4206-A038-A4A03737E170}" destId="{DDD3774F-59C9-7E4E-AB98-BE8CB62715CC}" srcOrd="3" destOrd="0" parTransId="{56B06C7D-B461-464C-9D5D-42AF8623F138}" sibTransId="{D79EB759-8317-3D4C-985E-426224F6370F}"/>
    <dgm:cxn modelId="{B184A764-0C47-A44D-A0F5-BFE53F28B12D}" type="presOf" srcId="{D6030C32-B695-F04D-AAC4-3200E6D9CA03}" destId="{19EAB99B-3F3C-4C08-9787-48351BC7F651}" srcOrd="0" destOrd="4" presId="urn:microsoft.com/office/officeart/2005/8/layout/hList1"/>
    <dgm:cxn modelId="{B5C6826B-1CBA-BC48-8AC8-CEDF9F6D8BD1}" type="presOf" srcId="{C2263C80-6B39-4390-A426-5BB2D2C97D88}" destId="{4A74C392-6404-4941-88D5-1E4B139ACF03}" srcOrd="0" destOrd="0" presId="urn:microsoft.com/office/officeart/2005/8/layout/hList1"/>
    <dgm:cxn modelId="{DEB6F085-AAB1-5F4C-B179-DECEB702B032}" type="presOf" srcId="{32567ED3-AF77-482E-BED1-867AB9B8BA42}" destId="{82754283-C103-4F4B-949A-ED587806CE44}" srcOrd="0" destOrd="0" presId="urn:microsoft.com/office/officeart/2005/8/layout/hList1"/>
    <dgm:cxn modelId="{237BD291-B93B-4AD5-A07F-CED237479EEE}" srcId="{C2263C80-6B39-4390-A426-5BB2D2C97D88}" destId="{0A8C4F56-3F13-4016-B8D4-B4C0D2E10464}" srcOrd="1" destOrd="0" parTransId="{5CB9CE90-895E-4F77-BF73-8ED3F8191D68}" sibTransId="{607DD266-8A5D-4A55-85B9-63EE6D1DE4C3}"/>
    <dgm:cxn modelId="{21210D9A-00BA-894F-8D5E-175B77E85F39}" type="presOf" srcId="{007544FA-B2AB-1B49-AF34-6D7FEC5B3B05}" destId="{81C14F67-E933-49AE-BC5C-B2B56264D657}" srcOrd="0" destOrd="2" presId="urn:microsoft.com/office/officeart/2005/8/layout/hList1"/>
    <dgm:cxn modelId="{5218AF9A-2EE1-1049-AE3B-C08FDC5EF299}" srcId="{D2DD5270-FA56-4206-A038-A4A03737E170}" destId="{D6030C32-B695-F04D-AAC4-3200E6D9CA03}" srcOrd="4" destOrd="0" parTransId="{65AD42F1-3F49-2041-A7AB-5C7D3B47659B}" sibTransId="{FC682740-B763-6449-9603-C04F68DA0B69}"/>
    <dgm:cxn modelId="{8389C4A0-8826-664F-97B7-6F936580C25B}" type="presOf" srcId="{DDD3774F-59C9-7E4E-AB98-BE8CB62715CC}" destId="{19EAB99B-3F3C-4C08-9787-48351BC7F651}" srcOrd="0" destOrd="3" presId="urn:microsoft.com/office/officeart/2005/8/layout/hList1"/>
    <dgm:cxn modelId="{53B118AC-C80C-9346-BA64-FAE3F3ADCDCD}" type="presOf" srcId="{3927C055-55AE-4E40-A8D4-84CBE89BCC39}" destId="{EC299A1D-5E47-48A4-B988-31D2B7355915}" srcOrd="0" destOrd="0" presId="urn:microsoft.com/office/officeart/2005/8/layout/hList1"/>
    <dgm:cxn modelId="{2787D0AE-0318-F042-A79D-375CEC12F158}" type="presOf" srcId="{0A8C4F56-3F13-4016-B8D4-B4C0D2E10464}" destId="{81C14F67-E933-49AE-BC5C-B2B56264D657}" srcOrd="0" destOrd="1" presId="urn:microsoft.com/office/officeart/2005/8/layout/hList1"/>
    <dgm:cxn modelId="{346CB2B7-BDF1-C947-B110-D4C72568103A}" type="presOf" srcId="{D2DD5270-FA56-4206-A038-A4A03737E170}" destId="{0CC623B2-3A59-4916-AEC2-21E47CA2B7D6}" srcOrd="0" destOrd="0" presId="urn:microsoft.com/office/officeart/2005/8/layout/hList1"/>
    <dgm:cxn modelId="{DBF2FAB9-1DAC-BF49-AD9B-BB5E1706F365}" type="presOf" srcId="{D1D5F571-25D9-49E1-AAA2-1F2320985DE4}" destId="{19EAB99B-3F3C-4C08-9787-48351BC7F651}" srcOrd="0" destOrd="2" presId="urn:microsoft.com/office/officeart/2005/8/layout/hList1"/>
    <dgm:cxn modelId="{56A754BF-C9B2-4FD3-A51D-E106C61DE787}" srcId="{25601DF5-F830-41F9-9ACA-2AA909590390}" destId="{C2263C80-6B39-4390-A426-5BB2D2C97D88}" srcOrd="0" destOrd="0" parTransId="{677F90B3-7C7F-429B-9984-64033CCA83C0}" sibTransId="{06010DAA-E52E-4197-9CB1-1FF111DE3381}"/>
    <dgm:cxn modelId="{62DC9CC8-0A0B-B240-9FE3-8AAB7FD6B3CE}" srcId="{C2263C80-6B39-4390-A426-5BB2D2C97D88}" destId="{007544FA-B2AB-1B49-AF34-6D7FEC5B3B05}" srcOrd="2" destOrd="0" parTransId="{CA21CFB8-669E-1A4D-AA63-EB7410ACDC0E}" sibTransId="{4B78DA50-0369-ED49-9CF5-6AF04AC00E2F}"/>
    <dgm:cxn modelId="{0D3DBED4-506F-EB41-8D83-EC08EB463A3A}" type="presOf" srcId="{15A378D1-4A96-0C4F-975E-0242AEC89EEB}" destId="{EC299A1D-5E47-48A4-B988-31D2B7355915}" srcOrd="0" destOrd="1" presId="urn:microsoft.com/office/officeart/2005/8/layout/hList1"/>
    <dgm:cxn modelId="{936C79D6-C77B-9141-BEE7-DE670B941208}" type="presOf" srcId="{25601DF5-F830-41F9-9ACA-2AA909590390}" destId="{B6776644-950A-4D54-87D2-0A223644CD04}" srcOrd="0" destOrd="0" presId="urn:microsoft.com/office/officeart/2005/8/layout/hList1"/>
    <dgm:cxn modelId="{E8F8D5D7-D512-4C00-8EA7-8E1443D4630E}" srcId="{C2263C80-6B39-4390-A426-5BB2D2C97D88}" destId="{3963C2DF-DA24-45B1-9705-8CD206DF65B3}" srcOrd="0" destOrd="0" parTransId="{00B1AE7C-55D4-42D7-8800-F11197DF668B}" sibTransId="{F9A172D8-B130-4FC5-8D1E-E6C0C6D4FB16}"/>
    <dgm:cxn modelId="{1E3B39DC-DF88-4C0D-A6C1-769460C7FC5C}" srcId="{25601DF5-F830-41F9-9ACA-2AA909590390}" destId="{D2DD5270-FA56-4206-A038-A4A03737E170}" srcOrd="2" destOrd="0" parTransId="{A54E3E2A-B9AF-4A9F-B0A9-3B9A5BB7473C}" sibTransId="{6426822D-E67E-4658-97A3-73C710EFD191}"/>
    <dgm:cxn modelId="{942B7CF3-CEF7-4570-9838-B9FFBD199464}" srcId="{25601DF5-F830-41F9-9ACA-2AA909590390}" destId="{32567ED3-AF77-482E-BED1-867AB9B8BA42}" srcOrd="1" destOrd="0" parTransId="{90B5C6E2-A4E7-4654-9CF5-3DEE8E71E031}" sibTransId="{50890DAE-0950-446F-9208-666AB98ECCF6}"/>
    <dgm:cxn modelId="{8832CAF9-ADC7-B342-968D-95ECCF12E755}" srcId="{C2263C80-6B39-4390-A426-5BB2D2C97D88}" destId="{B3F908F4-9D59-3C49-AB3D-E1F155B57374}" srcOrd="4" destOrd="0" parTransId="{D6C118C8-48EC-534C-83DA-41A0DEA7F365}" sibTransId="{63B1301C-8C16-514E-8A02-26540747D372}"/>
    <dgm:cxn modelId="{F36C37FD-3E81-B34A-9E19-B083D62B9EA9}" srcId="{D2DD5270-FA56-4206-A038-A4A03737E170}" destId="{D12E2D96-5D3C-A143-8007-0593E789036C}" srcOrd="1" destOrd="0" parTransId="{4419D846-E8E7-7B43-B2B1-9F9E04A74559}" sibTransId="{90478356-3620-F14B-9264-3791FBF6DF9A}"/>
    <dgm:cxn modelId="{68DE05FF-67DE-3A41-B567-BB3A5AA399B5}" srcId="{D2DD5270-FA56-4206-A038-A4A03737E170}" destId="{667DF842-791D-6A41-84DD-CCC80432DFEE}" srcOrd="0" destOrd="0" parTransId="{2AB35F09-0D41-9E49-86D9-27F8CE4852A6}" sibTransId="{D4D05AEB-94EC-3940-87A6-5BD42BFFA73B}"/>
    <dgm:cxn modelId="{968C1BA5-7273-0141-9321-9AB2DA344016}" type="presParOf" srcId="{B6776644-950A-4D54-87D2-0A223644CD04}" destId="{4134C65A-E796-4589-AD46-D362DB17F2BC}" srcOrd="0" destOrd="0" presId="urn:microsoft.com/office/officeart/2005/8/layout/hList1"/>
    <dgm:cxn modelId="{A1E5DB1B-6375-F34E-929B-B039A370D268}" type="presParOf" srcId="{4134C65A-E796-4589-AD46-D362DB17F2BC}" destId="{4A74C392-6404-4941-88D5-1E4B139ACF03}" srcOrd="0" destOrd="0" presId="urn:microsoft.com/office/officeart/2005/8/layout/hList1"/>
    <dgm:cxn modelId="{93868093-7428-B843-9C93-481893A2A1FB}" type="presParOf" srcId="{4134C65A-E796-4589-AD46-D362DB17F2BC}" destId="{81C14F67-E933-49AE-BC5C-B2B56264D657}" srcOrd="1" destOrd="0" presId="urn:microsoft.com/office/officeart/2005/8/layout/hList1"/>
    <dgm:cxn modelId="{612685BE-75F5-DF4F-86DE-6EEDB1F48C23}" type="presParOf" srcId="{B6776644-950A-4D54-87D2-0A223644CD04}" destId="{3B5950AA-59AA-4EE4-918E-7551DD219A3C}" srcOrd="1" destOrd="0" presId="urn:microsoft.com/office/officeart/2005/8/layout/hList1"/>
    <dgm:cxn modelId="{EBAA22EC-3B84-014B-97E6-0C7D5443B7FA}" type="presParOf" srcId="{B6776644-950A-4D54-87D2-0A223644CD04}" destId="{5826BB17-2C52-4621-9686-2E4910E13299}" srcOrd="2" destOrd="0" presId="urn:microsoft.com/office/officeart/2005/8/layout/hList1"/>
    <dgm:cxn modelId="{821329A3-7FFE-0648-954A-3D60D442BD6B}" type="presParOf" srcId="{5826BB17-2C52-4621-9686-2E4910E13299}" destId="{82754283-C103-4F4B-949A-ED587806CE44}" srcOrd="0" destOrd="0" presId="urn:microsoft.com/office/officeart/2005/8/layout/hList1"/>
    <dgm:cxn modelId="{F88367B2-5458-3B40-81E6-CB8DA8BB99A6}" type="presParOf" srcId="{5826BB17-2C52-4621-9686-2E4910E13299}" destId="{EC299A1D-5E47-48A4-B988-31D2B7355915}" srcOrd="1" destOrd="0" presId="urn:microsoft.com/office/officeart/2005/8/layout/hList1"/>
    <dgm:cxn modelId="{600837E6-E3E1-DE4C-B91C-3CBE3E7EC51F}" type="presParOf" srcId="{B6776644-950A-4D54-87D2-0A223644CD04}" destId="{748352D6-9DA5-4C5A-B82A-A01CE473C37E}" srcOrd="3" destOrd="0" presId="urn:microsoft.com/office/officeart/2005/8/layout/hList1"/>
    <dgm:cxn modelId="{D806A453-9B0C-0E4D-A42A-CDF373082CBA}" type="presParOf" srcId="{B6776644-950A-4D54-87D2-0A223644CD04}" destId="{4F29A5A2-F740-4E9D-9062-01B0E133B4D5}" srcOrd="4" destOrd="0" presId="urn:microsoft.com/office/officeart/2005/8/layout/hList1"/>
    <dgm:cxn modelId="{E91CBD9D-D281-904C-8BA4-6C0410594DF5}" type="presParOf" srcId="{4F29A5A2-F740-4E9D-9062-01B0E133B4D5}" destId="{0CC623B2-3A59-4916-AEC2-21E47CA2B7D6}" srcOrd="0" destOrd="0" presId="urn:microsoft.com/office/officeart/2005/8/layout/hList1"/>
    <dgm:cxn modelId="{27ABDE6A-A2A3-9D42-8561-DDA063028F1D}" type="presParOf" srcId="{4F29A5A2-F740-4E9D-9062-01B0E133B4D5}" destId="{19EAB99B-3F3C-4C08-9787-48351BC7F6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51AA1E-9926-4921-95AB-98F55E6D516A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9E8763A7-0DA5-4F1A-A006-6721BBBDF474}">
      <dgm:prSet phldrT="[Text]"/>
      <dgm:spPr/>
      <dgm:t>
        <a:bodyPr/>
        <a:lstStyle/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- Aufgaben analysieren </a:t>
          </a:r>
        </a:p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- Zeitbuffer</a:t>
          </a:r>
        </a:p>
      </dgm:t>
    </dgm:pt>
    <dgm:pt modelId="{2E171029-663A-493B-85B2-53099295E37D}" type="parTrans" cxnId="{A0673DC0-9746-471E-959E-85786ACE3178}">
      <dgm:prSet/>
      <dgm:spPr/>
      <dgm:t>
        <a:bodyPr/>
        <a:lstStyle/>
        <a:p>
          <a:endParaRPr lang="de-DE"/>
        </a:p>
      </dgm:t>
    </dgm:pt>
    <dgm:pt modelId="{0D291144-9BC4-4D56-913F-C54ACBA9DD55}" type="sibTrans" cxnId="{A0673DC0-9746-471E-959E-85786ACE3178}">
      <dgm:prSet/>
      <dgm:spPr/>
      <dgm:t>
        <a:bodyPr/>
        <a:lstStyle/>
        <a:p>
          <a:endParaRPr lang="de-DE"/>
        </a:p>
      </dgm:t>
    </dgm:pt>
    <dgm:pt modelId="{4842BE4D-C5D1-4DE1-B196-985D4950C43C}">
      <dgm:prSet phldrT="[Text]"/>
      <dgm:spPr/>
      <dgm:t>
        <a:bodyPr/>
        <a:lstStyle/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+ </a:t>
          </a:r>
          <a:r>
            <a:rPr lang="de-DE" dirty="0" err="1">
              <a:latin typeface="Calibri" panose="020F0502020204030204" pitchFamily="34" charset="0"/>
              <a:cs typeface="Calibri" panose="020F0502020204030204" pitchFamily="34" charset="0"/>
            </a:rPr>
            <a:t>Junit</a:t>
          </a:r>
          <a:endParaRPr lang="de-DE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+ Früh starten</a:t>
          </a:r>
        </a:p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- </a:t>
          </a:r>
          <a:r>
            <a:rPr lang="de-DE" dirty="0" err="1">
              <a:latin typeface="Calibri" panose="020F0502020204030204" pitchFamily="34" charset="0"/>
              <a:cs typeface="Calibri" panose="020F0502020204030204" pitchFamily="34" charset="0"/>
            </a:rPr>
            <a:t>Overview</a:t>
          </a:r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 &amp; Planen</a:t>
          </a:r>
        </a:p>
      </dgm:t>
    </dgm:pt>
    <dgm:pt modelId="{793F28E0-818C-4FED-A4C6-8BD134AA6D50}" type="parTrans" cxnId="{DB9B4F63-4844-4A52-A5B3-8661969F15C1}">
      <dgm:prSet/>
      <dgm:spPr/>
      <dgm:t>
        <a:bodyPr/>
        <a:lstStyle/>
        <a:p>
          <a:endParaRPr lang="de-DE"/>
        </a:p>
      </dgm:t>
    </dgm:pt>
    <dgm:pt modelId="{3BF18C67-2962-4A3B-BC3F-463CD99A55F4}" type="sibTrans" cxnId="{DB9B4F63-4844-4A52-A5B3-8661969F15C1}">
      <dgm:prSet/>
      <dgm:spPr/>
      <dgm:t>
        <a:bodyPr/>
        <a:lstStyle/>
        <a:p>
          <a:endParaRPr lang="de-DE"/>
        </a:p>
      </dgm:t>
    </dgm:pt>
    <dgm:pt modelId="{58A4CE31-89D7-4960-B794-FCC931506AE8}">
      <dgm:prSet phldrT="[Text]"/>
      <dgm:spPr/>
      <dgm:t>
        <a:bodyPr/>
        <a:lstStyle/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+ Prototyps &amp; GUI</a:t>
          </a:r>
        </a:p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+ Client - Server </a:t>
          </a:r>
        </a:p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Architektur</a:t>
          </a:r>
        </a:p>
      </dgm:t>
    </dgm:pt>
    <dgm:pt modelId="{98A1511F-D762-4B72-9121-615FD27A10EB}" type="parTrans" cxnId="{B74EB7E5-9625-472B-A55E-FC94AC7353CC}">
      <dgm:prSet/>
      <dgm:spPr/>
      <dgm:t>
        <a:bodyPr/>
        <a:lstStyle/>
        <a:p>
          <a:endParaRPr lang="de-DE"/>
        </a:p>
      </dgm:t>
    </dgm:pt>
    <dgm:pt modelId="{616933E6-AD4C-4F22-86E2-A4F89A564831}" type="sibTrans" cxnId="{B74EB7E5-9625-472B-A55E-FC94AC7353CC}">
      <dgm:prSet/>
      <dgm:spPr/>
      <dgm:t>
        <a:bodyPr/>
        <a:lstStyle/>
        <a:p>
          <a:endParaRPr lang="de-DE"/>
        </a:p>
      </dgm:t>
    </dgm:pt>
    <dgm:pt modelId="{A27FE082-A7EA-4AB6-90BB-8260FEB1954B}">
      <dgm:prSet phldrT="[Text]"/>
      <dgm:spPr/>
      <dgm:t>
        <a:bodyPr/>
        <a:lstStyle/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+ Kommunikation</a:t>
          </a:r>
        </a:p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+ Verteilen &amp; Übernehmen von Aufgaben</a:t>
          </a:r>
        </a:p>
      </dgm:t>
    </dgm:pt>
    <dgm:pt modelId="{B6DCEC2C-C584-4B91-9143-375B9C3D7D50}" type="parTrans" cxnId="{A82AB7EB-A5DB-4370-9EDD-86EE38954C5D}">
      <dgm:prSet/>
      <dgm:spPr/>
      <dgm:t>
        <a:bodyPr/>
        <a:lstStyle/>
        <a:p>
          <a:endParaRPr lang="de-DE"/>
        </a:p>
      </dgm:t>
    </dgm:pt>
    <dgm:pt modelId="{4D6B4C43-6198-4547-A8A5-0DA87F13E502}" type="sibTrans" cxnId="{A82AB7EB-A5DB-4370-9EDD-86EE38954C5D}">
      <dgm:prSet/>
      <dgm:spPr/>
      <dgm:t>
        <a:bodyPr/>
        <a:lstStyle/>
        <a:p>
          <a:endParaRPr lang="de-DE"/>
        </a:p>
      </dgm:t>
    </dgm:pt>
    <dgm:pt modelId="{5AF6C592-FBD5-4B44-8411-A822379C5408}">
      <dgm:prSet phldrT="[Text]"/>
      <dgm:spPr/>
      <dgm:t>
        <a:bodyPr/>
        <a:lstStyle/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+ Kleine Commits</a:t>
          </a:r>
        </a:p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+ Branches</a:t>
          </a:r>
        </a:p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+ Auschecken</a:t>
          </a:r>
        </a:p>
      </dgm:t>
    </dgm:pt>
    <dgm:pt modelId="{7745BCC2-49DF-4257-9248-701FBC173FCA}" type="parTrans" cxnId="{875BD3D2-E407-4F85-853E-4D42A070BC4A}">
      <dgm:prSet/>
      <dgm:spPr/>
      <dgm:t>
        <a:bodyPr/>
        <a:lstStyle/>
        <a:p>
          <a:endParaRPr lang="de-DE"/>
        </a:p>
      </dgm:t>
    </dgm:pt>
    <dgm:pt modelId="{47D42404-83CD-43B3-958A-3E938CAAFD92}" type="sibTrans" cxnId="{875BD3D2-E407-4F85-853E-4D42A070BC4A}">
      <dgm:prSet/>
      <dgm:spPr/>
      <dgm:t>
        <a:bodyPr/>
        <a:lstStyle/>
        <a:p>
          <a:endParaRPr lang="de-DE"/>
        </a:p>
      </dgm:t>
    </dgm:pt>
    <dgm:pt modelId="{ED1F7831-1E81-44FA-BADA-B89C74D4EAD2}">
      <dgm:prSet phldrT="[Text]"/>
      <dgm:spPr/>
      <dgm:t>
        <a:bodyPr/>
        <a:lstStyle/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- Gegenseitig lesen</a:t>
          </a:r>
        </a:p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- Früh starten</a:t>
          </a:r>
        </a:p>
      </dgm:t>
    </dgm:pt>
    <dgm:pt modelId="{276F4ED2-6322-412E-9680-02602359B5FB}" type="sibTrans" cxnId="{6A0345CC-E31B-453E-9BAC-50FE142EFDEC}">
      <dgm:prSet/>
      <dgm:spPr/>
      <dgm:t>
        <a:bodyPr/>
        <a:lstStyle/>
        <a:p>
          <a:endParaRPr lang="de-DE"/>
        </a:p>
      </dgm:t>
    </dgm:pt>
    <dgm:pt modelId="{6A2F0721-235D-4AF8-816F-DEE9CF052B83}" type="parTrans" cxnId="{6A0345CC-E31B-453E-9BAC-50FE142EFDEC}">
      <dgm:prSet/>
      <dgm:spPr/>
      <dgm:t>
        <a:bodyPr/>
        <a:lstStyle/>
        <a:p>
          <a:endParaRPr lang="de-DE"/>
        </a:p>
      </dgm:t>
    </dgm:pt>
    <dgm:pt modelId="{B8EABEE3-55CA-2348-83D1-3EED47B5F612}" type="pres">
      <dgm:prSet presAssocID="{9751AA1E-9926-4921-95AB-98F55E6D516A}" presName="Name0" presStyleCnt="0">
        <dgm:presLayoutVars>
          <dgm:dir/>
          <dgm:resizeHandles val="exact"/>
        </dgm:presLayoutVars>
      </dgm:prSet>
      <dgm:spPr/>
    </dgm:pt>
    <dgm:pt modelId="{F8DB23B1-B6BD-664C-BBDC-E8391D52B4D7}" type="pres">
      <dgm:prSet presAssocID="{9E8763A7-0DA5-4F1A-A006-6721BBBDF474}" presName="node" presStyleLbl="node1" presStyleIdx="0" presStyleCnt="6">
        <dgm:presLayoutVars>
          <dgm:bulletEnabled val="1"/>
        </dgm:presLayoutVars>
      </dgm:prSet>
      <dgm:spPr/>
    </dgm:pt>
    <dgm:pt modelId="{9F90BCD2-6EBE-CE4F-AB1B-F1725DFFF76C}" type="pres">
      <dgm:prSet presAssocID="{0D291144-9BC4-4D56-913F-C54ACBA9DD55}" presName="sibTrans" presStyleLbl="sibTrans1D1" presStyleIdx="0" presStyleCnt="5"/>
      <dgm:spPr/>
    </dgm:pt>
    <dgm:pt modelId="{E63A4032-1696-484B-BBDD-856E19253FDB}" type="pres">
      <dgm:prSet presAssocID="{0D291144-9BC4-4D56-913F-C54ACBA9DD55}" presName="connectorText" presStyleLbl="sibTrans1D1" presStyleIdx="0" presStyleCnt="5"/>
      <dgm:spPr/>
    </dgm:pt>
    <dgm:pt modelId="{8655B1E3-4EA0-5A4E-A531-E967873CAC06}" type="pres">
      <dgm:prSet presAssocID="{4842BE4D-C5D1-4DE1-B196-985D4950C43C}" presName="node" presStyleLbl="node1" presStyleIdx="1" presStyleCnt="6">
        <dgm:presLayoutVars>
          <dgm:bulletEnabled val="1"/>
        </dgm:presLayoutVars>
      </dgm:prSet>
      <dgm:spPr/>
    </dgm:pt>
    <dgm:pt modelId="{706D5F0D-EE0F-7043-BF5E-A584B37A8B9D}" type="pres">
      <dgm:prSet presAssocID="{3BF18C67-2962-4A3B-BC3F-463CD99A55F4}" presName="sibTrans" presStyleLbl="sibTrans1D1" presStyleIdx="1" presStyleCnt="5"/>
      <dgm:spPr/>
    </dgm:pt>
    <dgm:pt modelId="{684F3F9D-170E-194E-8892-16272E925AE2}" type="pres">
      <dgm:prSet presAssocID="{3BF18C67-2962-4A3B-BC3F-463CD99A55F4}" presName="connectorText" presStyleLbl="sibTrans1D1" presStyleIdx="1" presStyleCnt="5"/>
      <dgm:spPr/>
    </dgm:pt>
    <dgm:pt modelId="{8B1B1BBC-C24B-6646-8DDD-A10D0EEE555D}" type="pres">
      <dgm:prSet presAssocID="{58A4CE31-89D7-4960-B794-FCC931506AE8}" presName="node" presStyleLbl="node1" presStyleIdx="2" presStyleCnt="6">
        <dgm:presLayoutVars>
          <dgm:bulletEnabled val="1"/>
        </dgm:presLayoutVars>
      </dgm:prSet>
      <dgm:spPr/>
    </dgm:pt>
    <dgm:pt modelId="{A66699A4-B3E9-0248-8DC8-974F17034C6F}" type="pres">
      <dgm:prSet presAssocID="{616933E6-AD4C-4F22-86E2-A4F89A564831}" presName="sibTrans" presStyleLbl="sibTrans1D1" presStyleIdx="2" presStyleCnt="5"/>
      <dgm:spPr/>
    </dgm:pt>
    <dgm:pt modelId="{4E7A4812-6D93-0448-A673-4072889B4C62}" type="pres">
      <dgm:prSet presAssocID="{616933E6-AD4C-4F22-86E2-A4F89A564831}" presName="connectorText" presStyleLbl="sibTrans1D1" presStyleIdx="2" presStyleCnt="5"/>
      <dgm:spPr/>
    </dgm:pt>
    <dgm:pt modelId="{94E74EDD-442B-434A-98BA-B80DADDE2888}" type="pres">
      <dgm:prSet presAssocID="{A27FE082-A7EA-4AB6-90BB-8260FEB1954B}" presName="node" presStyleLbl="node1" presStyleIdx="3" presStyleCnt="6">
        <dgm:presLayoutVars>
          <dgm:bulletEnabled val="1"/>
        </dgm:presLayoutVars>
      </dgm:prSet>
      <dgm:spPr/>
    </dgm:pt>
    <dgm:pt modelId="{F2D4E107-259B-3748-8A6F-4020C8EF763F}" type="pres">
      <dgm:prSet presAssocID="{4D6B4C43-6198-4547-A8A5-0DA87F13E502}" presName="sibTrans" presStyleLbl="sibTrans1D1" presStyleIdx="3" presStyleCnt="5"/>
      <dgm:spPr/>
    </dgm:pt>
    <dgm:pt modelId="{6E69EAB0-A5B1-7D46-97E1-CD14D3237875}" type="pres">
      <dgm:prSet presAssocID="{4D6B4C43-6198-4547-A8A5-0DA87F13E502}" presName="connectorText" presStyleLbl="sibTrans1D1" presStyleIdx="3" presStyleCnt="5"/>
      <dgm:spPr/>
    </dgm:pt>
    <dgm:pt modelId="{E0637F89-11DF-E245-9887-D28D59E934E6}" type="pres">
      <dgm:prSet presAssocID="{5AF6C592-FBD5-4B44-8411-A822379C5408}" presName="node" presStyleLbl="node1" presStyleIdx="4" presStyleCnt="6">
        <dgm:presLayoutVars>
          <dgm:bulletEnabled val="1"/>
        </dgm:presLayoutVars>
      </dgm:prSet>
      <dgm:spPr/>
    </dgm:pt>
    <dgm:pt modelId="{314215C8-041F-6348-9D23-AD0BB0AB6487}" type="pres">
      <dgm:prSet presAssocID="{47D42404-83CD-43B3-958A-3E938CAAFD92}" presName="sibTrans" presStyleLbl="sibTrans1D1" presStyleIdx="4" presStyleCnt="5"/>
      <dgm:spPr/>
    </dgm:pt>
    <dgm:pt modelId="{4A51C772-37F8-104D-9C8F-092799EC9478}" type="pres">
      <dgm:prSet presAssocID="{47D42404-83CD-43B3-958A-3E938CAAFD92}" presName="connectorText" presStyleLbl="sibTrans1D1" presStyleIdx="4" presStyleCnt="5"/>
      <dgm:spPr/>
    </dgm:pt>
    <dgm:pt modelId="{A2A7A428-6D0A-FB47-8E40-741AE7BB6A10}" type="pres">
      <dgm:prSet presAssocID="{ED1F7831-1E81-44FA-BADA-B89C74D4EAD2}" presName="node" presStyleLbl="node1" presStyleIdx="5" presStyleCnt="6">
        <dgm:presLayoutVars>
          <dgm:bulletEnabled val="1"/>
        </dgm:presLayoutVars>
      </dgm:prSet>
      <dgm:spPr/>
    </dgm:pt>
  </dgm:ptLst>
  <dgm:cxnLst>
    <dgm:cxn modelId="{75F29207-18B8-7F44-B82D-696F9C5C8516}" type="presOf" srcId="{4D6B4C43-6198-4547-A8A5-0DA87F13E502}" destId="{F2D4E107-259B-3748-8A6F-4020C8EF763F}" srcOrd="0" destOrd="0" presId="urn:microsoft.com/office/officeart/2016/7/layout/RepeatingBendingProcessNew"/>
    <dgm:cxn modelId="{9901310D-ED22-634D-84F9-A184471F9909}" type="presOf" srcId="{616933E6-AD4C-4F22-86E2-A4F89A564831}" destId="{4E7A4812-6D93-0448-A673-4072889B4C62}" srcOrd="1" destOrd="0" presId="urn:microsoft.com/office/officeart/2016/7/layout/RepeatingBendingProcessNew"/>
    <dgm:cxn modelId="{58C01E11-E260-494B-8CBF-A9F6DA2827DF}" type="presOf" srcId="{3BF18C67-2962-4A3B-BC3F-463CD99A55F4}" destId="{684F3F9D-170E-194E-8892-16272E925AE2}" srcOrd="1" destOrd="0" presId="urn:microsoft.com/office/officeart/2016/7/layout/RepeatingBendingProcessNew"/>
    <dgm:cxn modelId="{56106112-CD55-534D-A56F-09218F042301}" type="presOf" srcId="{47D42404-83CD-43B3-958A-3E938CAAFD92}" destId="{4A51C772-37F8-104D-9C8F-092799EC9478}" srcOrd="1" destOrd="0" presId="urn:microsoft.com/office/officeart/2016/7/layout/RepeatingBendingProcessNew"/>
    <dgm:cxn modelId="{91C6C61A-B901-A94B-A948-88E96A7FD649}" type="presOf" srcId="{58A4CE31-89D7-4960-B794-FCC931506AE8}" destId="{8B1B1BBC-C24B-6646-8DDD-A10D0EEE555D}" srcOrd="0" destOrd="0" presId="urn:microsoft.com/office/officeart/2016/7/layout/RepeatingBendingProcessNew"/>
    <dgm:cxn modelId="{FE83422B-D933-6E40-B7F7-B18DE4C9319E}" type="presOf" srcId="{5AF6C592-FBD5-4B44-8411-A822379C5408}" destId="{E0637F89-11DF-E245-9887-D28D59E934E6}" srcOrd="0" destOrd="0" presId="urn:microsoft.com/office/officeart/2016/7/layout/RepeatingBendingProcessNew"/>
    <dgm:cxn modelId="{AED87F3B-120B-C84F-A2DD-9F0FDAC4BD1B}" type="presOf" srcId="{9E8763A7-0DA5-4F1A-A006-6721BBBDF474}" destId="{F8DB23B1-B6BD-664C-BBDC-E8391D52B4D7}" srcOrd="0" destOrd="0" presId="urn:microsoft.com/office/officeart/2016/7/layout/RepeatingBendingProcessNew"/>
    <dgm:cxn modelId="{780A8A4C-89E8-784F-A2F8-9BE7A97634F4}" type="presOf" srcId="{0D291144-9BC4-4D56-913F-C54ACBA9DD55}" destId="{E63A4032-1696-484B-BBDD-856E19253FDB}" srcOrd="1" destOrd="0" presId="urn:microsoft.com/office/officeart/2016/7/layout/RepeatingBendingProcessNew"/>
    <dgm:cxn modelId="{7F7E3162-C433-9941-A832-C8D961E3A5A4}" type="presOf" srcId="{ED1F7831-1E81-44FA-BADA-B89C74D4EAD2}" destId="{A2A7A428-6D0A-FB47-8E40-741AE7BB6A10}" srcOrd="0" destOrd="0" presId="urn:microsoft.com/office/officeart/2016/7/layout/RepeatingBendingProcessNew"/>
    <dgm:cxn modelId="{DB9B4F63-4844-4A52-A5B3-8661969F15C1}" srcId="{9751AA1E-9926-4921-95AB-98F55E6D516A}" destId="{4842BE4D-C5D1-4DE1-B196-985D4950C43C}" srcOrd="1" destOrd="0" parTransId="{793F28E0-818C-4FED-A4C6-8BD134AA6D50}" sibTransId="{3BF18C67-2962-4A3B-BC3F-463CD99A55F4}"/>
    <dgm:cxn modelId="{A94C7E7F-F252-AB47-B5C4-5059A986B58A}" type="presOf" srcId="{4D6B4C43-6198-4547-A8A5-0DA87F13E502}" destId="{6E69EAB0-A5B1-7D46-97E1-CD14D3237875}" srcOrd="1" destOrd="0" presId="urn:microsoft.com/office/officeart/2016/7/layout/RepeatingBendingProcessNew"/>
    <dgm:cxn modelId="{891E2892-0DFC-0B40-82E9-85BB8E36AF6F}" type="presOf" srcId="{616933E6-AD4C-4F22-86E2-A4F89A564831}" destId="{A66699A4-B3E9-0248-8DC8-974F17034C6F}" srcOrd="0" destOrd="0" presId="urn:microsoft.com/office/officeart/2016/7/layout/RepeatingBendingProcessNew"/>
    <dgm:cxn modelId="{ECDFB494-5830-0D47-8763-C5FB1CD693C2}" type="presOf" srcId="{0D291144-9BC4-4D56-913F-C54ACBA9DD55}" destId="{9F90BCD2-6EBE-CE4F-AB1B-F1725DFFF76C}" srcOrd="0" destOrd="0" presId="urn:microsoft.com/office/officeart/2016/7/layout/RepeatingBendingProcessNew"/>
    <dgm:cxn modelId="{9ACF69A2-D6BB-4B46-B0D1-0D752AD45AB0}" type="presOf" srcId="{A27FE082-A7EA-4AB6-90BB-8260FEB1954B}" destId="{94E74EDD-442B-434A-98BA-B80DADDE2888}" srcOrd="0" destOrd="0" presId="urn:microsoft.com/office/officeart/2016/7/layout/RepeatingBendingProcessNew"/>
    <dgm:cxn modelId="{490DEAB7-1E5D-E040-8FAF-E73F82C2862A}" type="presOf" srcId="{4842BE4D-C5D1-4DE1-B196-985D4950C43C}" destId="{8655B1E3-4EA0-5A4E-A531-E967873CAC06}" srcOrd="0" destOrd="0" presId="urn:microsoft.com/office/officeart/2016/7/layout/RepeatingBendingProcessNew"/>
    <dgm:cxn modelId="{A0673DC0-9746-471E-959E-85786ACE3178}" srcId="{9751AA1E-9926-4921-95AB-98F55E6D516A}" destId="{9E8763A7-0DA5-4F1A-A006-6721BBBDF474}" srcOrd="0" destOrd="0" parTransId="{2E171029-663A-493B-85B2-53099295E37D}" sibTransId="{0D291144-9BC4-4D56-913F-C54ACBA9DD55}"/>
    <dgm:cxn modelId="{6A0345CC-E31B-453E-9BAC-50FE142EFDEC}" srcId="{9751AA1E-9926-4921-95AB-98F55E6D516A}" destId="{ED1F7831-1E81-44FA-BADA-B89C74D4EAD2}" srcOrd="5" destOrd="0" parTransId="{6A2F0721-235D-4AF8-816F-DEE9CF052B83}" sibTransId="{276F4ED2-6322-412E-9680-02602359B5FB}"/>
    <dgm:cxn modelId="{6DCB4AD2-36EC-F54E-8205-60C839BA06A2}" type="presOf" srcId="{47D42404-83CD-43B3-958A-3E938CAAFD92}" destId="{314215C8-041F-6348-9D23-AD0BB0AB6487}" srcOrd="0" destOrd="0" presId="urn:microsoft.com/office/officeart/2016/7/layout/RepeatingBendingProcessNew"/>
    <dgm:cxn modelId="{875BD3D2-E407-4F85-853E-4D42A070BC4A}" srcId="{9751AA1E-9926-4921-95AB-98F55E6D516A}" destId="{5AF6C592-FBD5-4B44-8411-A822379C5408}" srcOrd="4" destOrd="0" parTransId="{7745BCC2-49DF-4257-9248-701FBC173FCA}" sibTransId="{47D42404-83CD-43B3-958A-3E938CAAFD92}"/>
    <dgm:cxn modelId="{13B377D5-4210-6C48-A39A-D430D98E64D5}" type="presOf" srcId="{9751AA1E-9926-4921-95AB-98F55E6D516A}" destId="{B8EABEE3-55CA-2348-83D1-3EED47B5F612}" srcOrd="0" destOrd="0" presId="urn:microsoft.com/office/officeart/2016/7/layout/RepeatingBendingProcessNew"/>
    <dgm:cxn modelId="{B74EB7E5-9625-472B-A55E-FC94AC7353CC}" srcId="{9751AA1E-9926-4921-95AB-98F55E6D516A}" destId="{58A4CE31-89D7-4960-B794-FCC931506AE8}" srcOrd="2" destOrd="0" parTransId="{98A1511F-D762-4B72-9121-615FD27A10EB}" sibTransId="{616933E6-AD4C-4F22-86E2-A4F89A564831}"/>
    <dgm:cxn modelId="{8A1502E7-667F-3A4E-A105-FF199E55D7C0}" type="presOf" srcId="{3BF18C67-2962-4A3B-BC3F-463CD99A55F4}" destId="{706D5F0D-EE0F-7043-BF5E-A584B37A8B9D}" srcOrd="0" destOrd="0" presId="urn:microsoft.com/office/officeart/2016/7/layout/RepeatingBendingProcessNew"/>
    <dgm:cxn modelId="{A82AB7EB-A5DB-4370-9EDD-86EE38954C5D}" srcId="{9751AA1E-9926-4921-95AB-98F55E6D516A}" destId="{A27FE082-A7EA-4AB6-90BB-8260FEB1954B}" srcOrd="3" destOrd="0" parTransId="{B6DCEC2C-C584-4B91-9143-375B9C3D7D50}" sibTransId="{4D6B4C43-6198-4547-A8A5-0DA87F13E502}"/>
    <dgm:cxn modelId="{682AA220-B8B6-BC4A-81D6-645BDC4542B3}" type="presParOf" srcId="{B8EABEE3-55CA-2348-83D1-3EED47B5F612}" destId="{F8DB23B1-B6BD-664C-BBDC-E8391D52B4D7}" srcOrd="0" destOrd="0" presId="urn:microsoft.com/office/officeart/2016/7/layout/RepeatingBendingProcessNew"/>
    <dgm:cxn modelId="{E6CEBE0C-17D6-7540-A358-C67CBFFD4EEB}" type="presParOf" srcId="{B8EABEE3-55CA-2348-83D1-3EED47B5F612}" destId="{9F90BCD2-6EBE-CE4F-AB1B-F1725DFFF76C}" srcOrd="1" destOrd="0" presId="urn:microsoft.com/office/officeart/2016/7/layout/RepeatingBendingProcessNew"/>
    <dgm:cxn modelId="{E54784BB-CBFB-3149-A720-5010AF3F48AD}" type="presParOf" srcId="{9F90BCD2-6EBE-CE4F-AB1B-F1725DFFF76C}" destId="{E63A4032-1696-484B-BBDD-856E19253FDB}" srcOrd="0" destOrd="0" presId="urn:microsoft.com/office/officeart/2016/7/layout/RepeatingBendingProcessNew"/>
    <dgm:cxn modelId="{470E1B43-5912-1047-A9E1-1CBBF0A4AE9B}" type="presParOf" srcId="{B8EABEE3-55CA-2348-83D1-3EED47B5F612}" destId="{8655B1E3-4EA0-5A4E-A531-E967873CAC06}" srcOrd="2" destOrd="0" presId="urn:microsoft.com/office/officeart/2016/7/layout/RepeatingBendingProcessNew"/>
    <dgm:cxn modelId="{FE3EE003-5E4C-2E4B-AEF1-64BE78DA2AF5}" type="presParOf" srcId="{B8EABEE3-55CA-2348-83D1-3EED47B5F612}" destId="{706D5F0D-EE0F-7043-BF5E-A584B37A8B9D}" srcOrd="3" destOrd="0" presId="urn:microsoft.com/office/officeart/2016/7/layout/RepeatingBendingProcessNew"/>
    <dgm:cxn modelId="{4305C04D-7E43-7F47-81E8-A24340B7A9A5}" type="presParOf" srcId="{706D5F0D-EE0F-7043-BF5E-A584B37A8B9D}" destId="{684F3F9D-170E-194E-8892-16272E925AE2}" srcOrd="0" destOrd="0" presId="urn:microsoft.com/office/officeart/2016/7/layout/RepeatingBendingProcessNew"/>
    <dgm:cxn modelId="{51CE7D94-6579-8144-8B54-9AD8243B15C9}" type="presParOf" srcId="{B8EABEE3-55CA-2348-83D1-3EED47B5F612}" destId="{8B1B1BBC-C24B-6646-8DDD-A10D0EEE555D}" srcOrd="4" destOrd="0" presId="urn:microsoft.com/office/officeart/2016/7/layout/RepeatingBendingProcessNew"/>
    <dgm:cxn modelId="{4FC5C6A9-0C6B-E34D-B52E-7401DC08DB60}" type="presParOf" srcId="{B8EABEE3-55CA-2348-83D1-3EED47B5F612}" destId="{A66699A4-B3E9-0248-8DC8-974F17034C6F}" srcOrd="5" destOrd="0" presId="urn:microsoft.com/office/officeart/2016/7/layout/RepeatingBendingProcessNew"/>
    <dgm:cxn modelId="{8C0514D8-5C4D-CB46-8817-96068A42DC3D}" type="presParOf" srcId="{A66699A4-B3E9-0248-8DC8-974F17034C6F}" destId="{4E7A4812-6D93-0448-A673-4072889B4C62}" srcOrd="0" destOrd="0" presId="urn:microsoft.com/office/officeart/2016/7/layout/RepeatingBendingProcessNew"/>
    <dgm:cxn modelId="{23C5E8DC-821A-7347-A742-E519853E9327}" type="presParOf" srcId="{B8EABEE3-55CA-2348-83D1-3EED47B5F612}" destId="{94E74EDD-442B-434A-98BA-B80DADDE2888}" srcOrd="6" destOrd="0" presId="urn:microsoft.com/office/officeart/2016/7/layout/RepeatingBendingProcessNew"/>
    <dgm:cxn modelId="{E8B07DD1-C465-F146-A3E8-42337AD580B4}" type="presParOf" srcId="{B8EABEE3-55CA-2348-83D1-3EED47B5F612}" destId="{F2D4E107-259B-3748-8A6F-4020C8EF763F}" srcOrd="7" destOrd="0" presId="urn:microsoft.com/office/officeart/2016/7/layout/RepeatingBendingProcessNew"/>
    <dgm:cxn modelId="{62F8B622-70B9-A94C-AE78-6F93EC8F2E5B}" type="presParOf" srcId="{F2D4E107-259B-3748-8A6F-4020C8EF763F}" destId="{6E69EAB0-A5B1-7D46-97E1-CD14D3237875}" srcOrd="0" destOrd="0" presId="urn:microsoft.com/office/officeart/2016/7/layout/RepeatingBendingProcessNew"/>
    <dgm:cxn modelId="{B83D617C-7C27-7B4A-91E0-CFD04AE7AA07}" type="presParOf" srcId="{B8EABEE3-55CA-2348-83D1-3EED47B5F612}" destId="{E0637F89-11DF-E245-9887-D28D59E934E6}" srcOrd="8" destOrd="0" presId="urn:microsoft.com/office/officeart/2016/7/layout/RepeatingBendingProcessNew"/>
    <dgm:cxn modelId="{7FBEAAFA-7DB6-E141-8E78-9E9294F15230}" type="presParOf" srcId="{B8EABEE3-55CA-2348-83D1-3EED47B5F612}" destId="{314215C8-041F-6348-9D23-AD0BB0AB6487}" srcOrd="9" destOrd="0" presId="urn:microsoft.com/office/officeart/2016/7/layout/RepeatingBendingProcessNew"/>
    <dgm:cxn modelId="{85561D59-71EF-5E4B-841B-577D2BCE5937}" type="presParOf" srcId="{314215C8-041F-6348-9D23-AD0BB0AB6487}" destId="{4A51C772-37F8-104D-9C8F-092799EC9478}" srcOrd="0" destOrd="0" presId="urn:microsoft.com/office/officeart/2016/7/layout/RepeatingBendingProcessNew"/>
    <dgm:cxn modelId="{E375AC35-CF39-BF46-A7E9-22531D48220E}" type="presParOf" srcId="{B8EABEE3-55CA-2348-83D1-3EED47B5F612}" destId="{A2A7A428-6D0A-FB47-8E40-741AE7BB6A10}" srcOrd="10" destOrd="0" presId="urn:microsoft.com/office/officeart/2016/7/layout/RepeatingBendingProcessNew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85B4E-5198-431C-BBF7-E2778FCEC3FD}">
      <dsp:nvSpPr>
        <dsp:cNvPr id="0" name=""/>
        <dsp:cNvSpPr/>
      </dsp:nvSpPr>
      <dsp:spPr>
        <a:xfrm>
          <a:off x="241672" y="683387"/>
          <a:ext cx="2862599" cy="4212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Anfrage d. Clients </a:t>
          </a:r>
        </a:p>
      </dsp:txBody>
      <dsp:txXfrm>
        <a:off x="452288" y="683387"/>
        <a:ext cx="2441367" cy="421232"/>
      </dsp:txXfrm>
    </dsp:sp>
    <dsp:sp modelId="{2031F8AD-0DB7-4133-B284-840DA44497C1}">
      <dsp:nvSpPr>
        <dsp:cNvPr id="0" name=""/>
        <dsp:cNvSpPr/>
      </dsp:nvSpPr>
      <dsp:spPr>
        <a:xfrm>
          <a:off x="3121577" y="683550"/>
          <a:ext cx="2859780" cy="4209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Überprüfung</a:t>
          </a:r>
        </a:p>
      </dsp:txBody>
      <dsp:txXfrm>
        <a:off x="3332030" y="683550"/>
        <a:ext cx="2438875" cy="420905"/>
      </dsp:txXfrm>
    </dsp:sp>
    <dsp:sp modelId="{640CD273-FB77-45DB-AF7C-637C367FA249}">
      <dsp:nvSpPr>
        <dsp:cNvPr id="0" name=""/>
        <dsp:cNvSpPr/>
      </dsp:nvSpPr>
      <dsp:spPr>
        <a:xfrm>
          <a:off x="5989424" y="683714"/>
          <a:ext cx="2862599" cy="4212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Boolean an Server</a:t>
          </a:r>
        </a:p>
      </dsp:txBody>
      <dsp:txXfrm>
        <a:off x="6200040" y="683714"/>
        <a:ext cx="2441367" cy="421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4C392-6404-4941-88D5-1E4B139ACF03}">
      <dsp:nvSpPr>
        <dsp:cNvPr id="0" name=""/>
        <dsp:cNvSpPr/>
      </dsp:nvSpPr>
      <dsp:spPr>
        <a:xfrm>
          <a:off x="30533" y="0"/>
          <a:ext cx="2928656" cy="339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Calibri" panose="020F0502020204030204" pitchFamily="34" charset="0"/>
              <a:cs typeface="Calibri" panose="020F0502020204030204" pitchFamily="34" charset="0"/>
            </a:rPr>
            <a:t>Per Button</a:t>
          </a:r>
          <a:endParaRPr lang="de-DE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533" y="0"/>
        <a:ext cx="2928656" cy="339427"/>
      </dsp:txXfrm>
    </dsp:sp>
    <dsp:sp modelId="{81C14F67-E933-49AE-BC5C-B2B56264D657}">
      <dsp:nvSpPr>
        <dsp:cNvPr id="0" name=""/>
        <dsp:cNvSpPr/>
      </dsp:nvSpPr>
      <dsp:spPr>
        <a:xfrm>
          <a:off x="0" y="435665"/>
          <a:ext cx="2928656" cy="15001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Login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Change Username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Infos zum Game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Hit, Throw and Quit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Logout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35665"/>
        <a:ext cx="2928656" cy="1500142"/>
      </dsp:txXfrm>
    </dsp:sp>
    <dsp:sp modelId="{82754283-C103-4F4B-949A-ED587806CE44}">
      <dsp:nvSpPr>
        <dsp:cNvPr id="0" name=""/>
        <dsp:cNvSpPr/>
      </dsp:nvSpPr>
      <dsp:spPr>
        <a:xfrm>
          <a:off x="3342257" y="0"/>
          <a:ext cx="2928656" cy="339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Calibri" panose="020F0502020204030204" pitchFamily="34" charset="0"/>
              <a:cs typeface="Calibri" panose="020F0502020204030204" pitchFamily="34" charset="0"/>
            </a:rPr>
            <a:t>Visuell</a:t>
          </a:r>
          <a:endParaRPr lang="de-DE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342257" y="0"/>
        <a:ext cx="2928656" cy="339427"/>
      </dsp:txXfrm>
    </dsp:sp>
    <dsp:sp modelId="{EC299A1D-5E47-48A4-B988-31D2B7355915}">
      <dsp:nvSpPr>
        <dsp:cNvPr id="0" name=""/>
        <dsp:cNvSpPr/>
      </dsp:nvSpPr>
      <dsp:spPr>
        <a:xfrm>
          <a:off x="3342257" y="435665"/>
          <a:ext cx="2928656" cy="15001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Karten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Chat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Highscore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342257" y="435665"/>
        <a:ext cx="2928656" cy="1500142"/>
      </dsp:txXfrm>
    </dsp:sp>
    <dsp:sp modelId="{0CC623B2-3A59-4916-AEC2-21E47CA2B7D6}">
      <dsp:nvSpPr>
        <dsp:cNvPr id="0" name=""/>
        <dsp:cNvSpPr/>
      </dsp:nvSpPr>
      <dsp:spPr>
        <a:xfrm>
          <a:off x="6683343" y="11034"/>
          <a:ext cx="2928656" cy="339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Calibri" panose="020F0502020204030204" pitchFamily="34" charset="0"/>
              <a:cs typeface="Calibri" panose="020F0502020204030204" pitchFamily="34" charset="0"/>
            </a:rPr>
            <a:t>Tastatur</a:t>
          </a:r>
          <a:endParaRPr lang="de-DE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683343" y="11034"/>
        <a:ext cx="2928656" cy="339427"/>
      </dsp:txXfrm>
    </dsp:sp>
    <dsp:sp modelId="{19EAB99B-3F3C-4C08-9787-48351BC7F651}">
      <dsp:nvSpPr>
        <dsp:cNvPr id="0" name=""/>
        <dsp:cNvSpPr/>
      </dsp:nvSpPr>
      <dsp:spPr>
        <a:xfrm>
          <a:off x="6683343" y="435665"/>
          <a:ext cx="2928656" cy="15001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Create Username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Join(/Create Lobby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Chatten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Whisper Chat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Throw a Card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683343" y="435665"/>
        <a:ext cx="2928656" cy="1500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0BCD2-6EBE-CE4F-AB1B-F1725DFFF76C}">
      <dsp:nvSpPr>
        <dsp:cNvPr id="0" name=""/>
        <dsp:cNvSpPr/>
      </dsp:nvSpPr>
      <dsp:spPr>
        <a:xfrm>
          <a:off x="2026271" y="481982"/>
          <a:ext cx="3725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54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202464" y="525686"/>
        <a:ext cx="20157" cy="4031"/>
      </dsp:txXfrm>
    </dsp:sp>
    <dsp:sp modelId="{F8DB23B1-B6BD-664C-BBDC-E8391D52B4D7}">
      <dsp:nvSpPr>
        <dsp:cNvPr id="0" name=""/>
        <dsp:cNvSpPr/>
      </dsp:nvSpPr>
      <dsp:spPr>
        <a:xfrm>
          <a:off x="275276" y="1863"/>
          <a:ext cx="1752795" cy="10516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888" tIns="90155" rIns="85888" bIns="901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- Aufgaben analysieren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- Zeitbuffer</a:t>
          </a:r>
        </a:p>
      </dsp:txBody>
      <dsp:txXfrm>
        <a:off x="275276" y="1863"/>
        <a:ext cx="1752795" cy="1051677"/>
      </dsp:txXfrm>
    </dsp:sp>
    <dsp:sp modelId="{706D5F0D-EE0F-7043-BF5E-A584B37A8B9D}">
      <dsp:nvSpPr>
        <dsp:cNvPr id="0" name=""/>
        <dsp:cNvSpPr/>
      </dsp:nvSpPr>
      <dsp:spPr>
        <a:xfrm>
          <a:off x="1151674" y="1051741"/>
          <a:ext cx="2155938" cy="372543"/>
        </a:xfrm>
        <a:custGeom>
          <a:avLst/>
          <a:gdLst/>
          <a:ahLst/>
          <a:cxnLst/>
          <a:rect l="0" t="0" r="0" b="0"/>
          <a:pathLst>
            <a:path>
              <a:moveTo>
                <a:pt x="2155938" y="0"/>
              </a:moveTo>
              <a:lnTo>
                <a:pt x="2155938" y="203371"/>
              </a:lnTo>
              <a:lnTo>
                <a:pt x="0" y="203371"/>
              </a:lnTo>
              <a:lnTo>
                <a:pt x="0" y="372543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174810" y="1235996"/>
        <a:ext cx="109665" cy="4031"/>
      </dsp:txXfrm>
    </dsp:sp>
    <dsp:sp modelId="{8655B1E3-4EA0-5A4E-A531-E967873CAC06}">
      <dsp:nvSpPr>
        <dsp:cNvPr id="0" name=""/>
        <dsp:cNvSpPr/>
      </dsp:nvSpPr>
      <dsp:spPr>
        <a:xfrm>
          <a:off x="2431215" y="1863"/>
          <a:ext cx="1752795" cy="10516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888" tIns="90155" rIns="85888" bIns="901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+ </a:t>
          </a:r>
          <a:r>
            <a:rPr lang="de-DE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Junit</a:t>
          </a:r>
          <a:endParaRPr lang="de-DE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+ Früh starten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- </a:t>
          </a:r>
          <a:r>
            <a:rPr lang="de-DE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Overview</a:t>
          </a: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 &amp; Planen</a:t>
          </a:r>
        </a:p>
      </dsp:txBody>
      <dsp:txXfrm>
        <a:off x="2431215" y="1863"/>
        <a:ext cx="1752795" cy="1051677"/>
      </dsp:txXfrm>
    </dsp:sp>
    <dsp:sp modelId="{A66699A4-B3E9-0248-8DC8-974F17034C6F}">
      <dsp:nvSpPr>
        <dsp:cNvPr id="0" name=""/>
        <dsp:cNvSpPr/>
      </dsp:nvSpPr>
      <dsp:spPr>
        <a:xfrm>
          <a:off x="2026271" y="1936803"/>
          <a:ext cx="3725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54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202464" y="1980507"/>
        <a:ext cx="20157" cy="4031"/>
      </dsp:txXfrm>
    </dsp:sp>
    <dsp:sp modelId="{8B1B1BBC-C24B-6646-8DDD-A10D0EEE555D}">
      <dsp:nvSpPr>
        <dsp:cNvPr id="0" name=""/>
        <dsp:cNvSpPr/>
      </dsp:nvSpPr>
      <dsp:spPr>
        <a:xfrm>
          <a:off x="275276" y="1456684"/>
          <a:ext cx="1752795" cy="10516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888" tIns="90155" rIns="85888" bIns="901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+ Prototyps &amp; GUI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+ Client - Server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Architektur</a:t>
          </a:r>
        </a:p>
      </dsp:txBody>
      <dsp:txXfrm>
        <a:off x="275276" y="1456684"/>
        <a:ext cx="1752795" cy="1051677"/>
      </dsp:txXfrm>
    </dsp:sp>
    <dsp:sp modelId="{F2D4E107-259B-3748-8A6F-4020C8EF763F}">
      <dsp:nvSpPr>
        <dsp:cNvPr id="0" name=""/>
        <dsp:cNvSpPr/>
      </dsp:nvSpPr>
      <dsp:spPr>
        <a:xfrm>
          <a:off x="1151674" y="2506561"/>
          <a:ext cx="2155938" cy="372543"/>
        </a:xfrm>
        <a:custGeom>
          <a:avLst/>
          <a:gdLst/>
          <a:ahLst/>
          <a:cxnLst/>
          <a:rect l="0" t="0" r="0" b="0"/>
          <a:pathLst>
            <a:path>
              <a:moveTo>
                <a:pt x="2155938" y="0"/>
              </a:moveTo>
              <a:lnTo>
                <a:pt x="2155938" y="203371"/>
              </a:lnTo>
              <a:lnTo>
                <a:pt x="0" y="203371"/>
              </a:lnTo>
              <a:lnTo>
                <a:pt x="0" y="372543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174810" y="2690817"/>
        <a:ext cx="109665" cy="4031"/>
      </dsp:txXfrm>
    </dsp:sp>
    <dsp:sp modelId="{94E74EDD-442B-434A-98BA-B80DADDE2888}">
      <dsp:nvSpPr>
        <dsp:cNvPr id="0" name=""/>
        <dsp:cNvSpPr/>
      </dsp:nvSpPr>
      <dsp:spPr>
        <a:xfrm>
          <a:off x="2431215" y="1456684"/>
          <a:ext cx="1752795" cy="10516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888" tIns="90155" rIns="85888" bIns="901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+ Kommunikation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+ Verteilen &amp; Übernehmen von Aufgaben</a:t>
          </a:r>
        </a:p>
      </dsp:txBody>
      <dsp:txXfrm>
        <a:off x="2431215" y="1456684"/>
        <a:ext cx="1752795" cy="1051677"/>
      </dsp:txXfrm>
    </dsp:sp>
    <dsp:sp modelId="{314215C8-041F-6348-9D23-AD0BB0AB6487}">
      <dsp:nvSpPr>
        <dsp:cNvPr id="0" name=""/>
        <dsp:cNvSpPr/>
      </dsp:nvSpPr>
      <dsp:spPr>
        <a:xfrm>
          <a:off x="2026271" y="3391623"/>
          <a:ext cx="3725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54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202464" y="3435327"/>
        <a:ext cx="20157" cy="4031"/>
      </dsp:txXfrm>
    </dsp:sp>
    <dsp:sp modelId="{E0637F89-11DF-E245-9887-D28D59E934E6}">
      <dsp:nvSpPr>
        <dsp:cNvPr id="0" name=""/>
        <dsp:cNvSpPr/>
      </dsp:nvSpPr>
      <dsp:spPr>
        <a:xfrm>
          <a:off x="275276" y="2911504"/>
          <a:ext cx="1752795" cy="10516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888" tIns="90155" rIns="85888" bIns="901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+ Kleine Commits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+ Branches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+ Auschecken</a:t>
          </a:r>
        </a:p>
      </dsp:txBody>
      <dsp:txXfrm>
        <a:off x="275276" y="2911504"/>
        <a:ext cx="1752795" cy="1051677"/>
      </dsp:txXfrm>
    </dsp:sp>
    <dsp:sp modelId="{A2A7A428-6D0A-FB47-8E40-741AE7BB6A10}">
      <dsp:nvSpPr>
        <dsp:cNvPr id="0" name=""/>
        <dsp:cNvSpPr/>
      </dsp:nvSpPr>
      <dsp:spPr>
        <a:xfrm>
          <a:off x="2431215" y="2911504"/>
          <a:ext cx="1752795" cy="10516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888" tIns="90155" rIns="85888" bIns="901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- Gegenseitig lesen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- Früh starten</a:t>
          </a:r>
        </a:p>
      </dsp:txBody>
      <dsp:txXfrm>
        <a:off x="2431215" y="2911504"/>
        <a:ext cx="1752795" cy="1051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0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734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598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2481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746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209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986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5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1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533B-A850-4A2F-8185-7CB3D8266C51}" type="datetime1">
              <a:rPr lang="en-US" smtClean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9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7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3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7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764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0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5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8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53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3.xml"/><Relationship Id="rId5" Type="http://schemas.openxmlformats.org/officeDocument/2006/relationships/image" Target="../media/image17.svg"/><Relationship Id="rId10" Type="http://schemas.microsoft.com/office/2007/relationships/diagramDrawing" Target="../diagrams/drawing3.xml"/><Relationship Id="rId4" Type="http://schemas.openxmlformats.org/officeDocument/2006/relationships/image" Target="../media/image16.png"/><Relationship Id="rId9" Type="http://schemas.openxmlformats.org/officeDocument/2006/relationships/diagramColors" Target="../diagrams/colors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0B694-AC50-3844-B32E-82E1AC3A4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3734941" cy="2396681"/>
          </a:xfrm>
        </p:spPr>
        <p:txBody>
          <a:bodyPr>
            <a:normAutofit/>
          </a:bodyPr>
          <a:lstStyle/>
          <a:p>
            <a:r>
              <a:rPr lang="de-DE"/>
              <a:t>The Bachelor‘s chase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1FED3C-ADC9-524D-BFB5-BB1EFC503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3734942" cy="2052720"/>
          </a:xfrm>
        </p:spPr>
        <p:txBody>
          <a:bodyPr>
            <a:normAutofit/>
          </a:bodyPr>
          <a:lstStyle/>
          <a:p>
            <a:r>
              <a:rPr lang="de-DE"/>
              <a:t>Von the chasers</a:t>
            </a:r>
            <a:endParaRPr lang="de-DE" dirty="0"/>
          </a:p>
        </p:txBody>
      </p:sp>
      <p:sp>
        <p:nvSpPr>
          <p:cNvPr id="16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CC6755-1F6E-CF40-A544-06C0569AFA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22" r="1" b="1"/>
          <a:stretch/>
        </p:blipFill>
        <p:spPr>
          <a:xfrm>
            <a:off x="6421396" y="1113282"/>
            <a:ext cx="4635583" cy="460062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869DE2F-DCE2-7E40-B6B9-79A29A48957C}"/>
              </a:ext>
            </a:extLst>
          </p:cNvPr>
          <p:cNvSpPr txBox="1"/>
          <p:nvPr/>
        </p:nvSpPr>
        <p:spPr>
          <a:xfrm>
            <a:off x="1876424" y="4860235"/>
            <a:ext cx="51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/>
              <a:t>Von Meipei, Adrian, Johannes und Anna</a:t>
            </a:r>
          </a:p>
        </p:txBody>
      </p:sp>
    </p:spTree>
    <p:extLst>
      <p:ext uri="{BB962C8B-B14F-4D97-AF65-F5344CB8AC3E}">
        <p14:creationId xmlns:p14="http://schemas.microsoft.com/office/powerpoint/2010/main" val="91337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116011" y="12167"/>
            <a:ext cx="5252997" cy="782963"/>
          </a:xfrm>
        </p:spPr>
        <p:txBody>
          <a:bodyPr>
            <a:normAutofit fontScale="90000"/>
          </a:bodyPr>
          <a:lstStyle/>
          <a:p>
            <a:br>
              <a:rPr lang="de-DE" sz="3200" dirty="0"/>
            </a:br>
            <a:r>
              <a:rPr lang="de-DE" sz="32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Lessons</a:t>
            </a:r>
            <a:r>
              <a:rPr lang="de-DE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2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Learned</a:t>
            </a:r>
            <a:endParaRPr lang="de-CH" sz="3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 descr="Goldbarr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1871" y="498434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573724" y="6461284"/>
            <a:ext cx="62393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Bachelors Chase –  Gruppe 14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extfeld 1"/>
          <p:cNvSpPr txBox="1"/>
          <p:nvPr/>
        </p:nvSpPr>
        <p:spPr>
          <a:xfrm>
            <a:off x="580119" y="207428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Projektplan: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690860" y="204994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Programmieren: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766220" y="492624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Gruppenarbeit: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83090" y="4886148"/>
            <a:ext cx="69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dirty="0" err="1"/>
              <a:t>Git</a:t>
            </a:r>
            <a:r>
              <a:rPr lang="de-CH" dirty="0"/>
              <a:t>: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766220" y="343982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Dokumentation: 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126932719"/>
              </p:ext>
            </p:extLst>
          </p:nvPr>
        </p:nvGraphicFramePr>
        <p:xfrm>
          <a:off x="333375" y="2351087"/>
          <a:ext cx="4459287" cy="3965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37877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0DCC2-8A8F-C240-BA6A-BDD8B345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506" y="1364753"/>
            <a:ext cx="11131494" cy="3606640"/>
          </a:xfrm>
        </p:spPr>
        <p:txBody>
          <a:bodyPr>
            <a:normAutofit/>
          </a:bodyPr>
          <a:lstStyle/>
          <a:p>
            <a:r>
              <a:rPr lang="de-DE" sz="4400" dirty="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4592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AC4F0-599E-C84B-BFD7-F0FDAD0E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330" y="2268643"/>
            <a:ext cx="9905998" cy="1478570"/>
          </a:xfrm>
        </p:spPr>
        <p:txBody>
          <a:bodyPr>
            <a:normAutofit/>
          </a:bodyPr>
          <a:lstStyle/>
          <a:p>
            <a:r>
              <a:rPr lang="de-DE" sz="5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94005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4FCBA-731E-9F44-8F9A-B1FD7247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560CEC-8975-1E4B-98B6-7CCEE15EF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368" y="2097088"/>
            <a:ext cx="9989043" cy="4329989"/>
          </a:xfrm>
        </p:spPr>
        <p:txBody>
          <a:bodyPr>
            <a:normAutofit/>
          </a:bodyPr>
          <a:lstStyle/>
          <a:p>
            <a:r>
              <a:rPr lang="de-DE" dirty="0"/>
              <a:t>Auf der Basis von </a:t>
            </a:r>
            <a:r>
              <a:rPr lang="de-DE" dirty="0" err="1"/>
              <a:t>Blackjack</a:t>
            </a:r>
            <a:r>
              <a:rPr lang="de-DE" dirty="0"/>
              <a:t> </a:t>
            </a:r>
          </a:p>
          <a:p>
            <a:r>
              <a:rPr lang="de-DE" dirty="0"/>
              <a:t>Die Karten haben Motive des Bachelorstudiums</a:t>
            </a:r>
          </a:p>
          <a:p>
            <a:r>
              <a:rPr lang="de-CH" dirty="0"/>
              <a:t>Jeder Spieler erhält am Anfang eine Karte </a:t>
            </a:r>
          </a:p>
          <a:p>
            <a:r>
              <a:rPr lang="de-CH" dirty="0"/>
              <a:t>Optionen pro Runde: </a:t>
            </a:r>
          </a:p>
          <a:p>
            <a:pPr lvl="1"/>
            <a:r>
              <a:rPr lang="de-CH" dirty="0"/>
              <a:t>Karte ziehen </a:t>
            </a:r>
          </a:p>
          <a:p>
            <a:pPr lvl="1"/>
            <a:r>
              <a:rPr lang="de-CH" dirty="0"/>
              <a:t>Runde aussetzen </a:t>
            </a:r>
          </a:p>
          <a:p>
            <a:pPr lvl="1"/>
            <a:r>
              <a:rPr lang="de-CH" dirty="0"/>
              <a:t>Karte wegschmeißen (gegen </a:t>
            </a:r>
            <a:r>
              <a:rPr lang="de-CH" dirty="0" err="1"/>
              <a:t>Coins</a:t>
            </a:r>
            <a:r>
              <a:rPr lang="de-CH" dirty="0"/>
              <a:t>) </a:t>
            </a:r>
          </a:p>
        </p:txBody>
      </p:sp>
      <p:sp>
        <p:nvSpPr>
          <p:cNvPr id="4" name="Fußzeilenplatzhalter 7">
            <a:extLst>
              <a:ext uri="{FF2B5EF4-FFF2-40B4-BE49-F238E27FC236}">
                <a16:creationId xmlns:a16="http://schemas.microsoft.com/office/drawing/2014/main" id="{F17AFEFC-0684-9C45-8BD0-C26BD829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The Bachelors Chase –  Gruppe 14</a:t>
            </a:r>
          </a:p>
        </p:txBody>
      </p:sp>
    </p:spTree>
    <p:extLst>
      <p:ext uri="{BB962C8B-B14F-4D97-AF65-F5344CB8AC3E}">
        <p14:creationId xmlns:p14="http://schemas.microsoft.com/office/powerpoint/2010/main" val="296703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2781FC-CC33-9A42-9027-D3FF11A4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 Spielzug ist zeitlich begrenzt (max. 10 Sekunden)</a:t>
            </a:r>
          </a:p>
          <a:p>
            <a:r>
              <a:rPr lang="de-CH" dirty="0"/>
              <a:t>Ziel: Derjenige, der zuerst die Zahl 180 hat, bekommt z.B. 360 </a:t>
            </a:r>
            <a:r>
              <a:rPr lang="de-CH" dirty="0" err="1"/>
              <a:t>Coins</a:t>
            </a:r>
            <a:endParaRPr lang="de-CH" dirty="0"/>
          </a:p>
          <a:p>
            <a:r>
              <a:rPr lang="de-CH" dirty="0"/>
              <a:t>Diejenigen, die über 180KP haben, bekommen 0 </a:t>
            </a:r>
            <a:r>
              <a:rPr lang="de-CH" dirty="0" err="1"/>
              <a:t>Coins</a:t>
            </a:r>
            <a:endParaRPr lang="de-CH" dirty="0"/>
          </a:p>
          <a:p>
            <a:r>
              <a:rPr lang="de-CH" dirty="0"/>
              <a:t>Alle anderen: Punkte = </a:t>
            </a:r>
            <a:r>
              <a:rPr lang="de-CH" dirty="0" err="1"/>
              <a:t>Coins</a:t>
            </a:r>
            <a:endParaRPr lang="de-DE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41C40474-DF0D-924B-AFA9-F336095DF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812256"/>
              </p:ext>
            </p:extLst>
          </p:nvPr>
        </p:nvGraphicFramePr>
        <p:xfrm>
          <a:off x="1141411" y="4542503"/>
          <a:ext cx="9093969" cy="1248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ußzeilenplatzhalter 7">
            <a:extLst>
              <a:ext uri="{FF2B5EF4-FFF2-40B4-BE49-F238E27FC236}">
                <a16:creationId xmlns:a16="http://schemas.microsoft.com/office/drawing/2014/main" id="{B36E856F-C176-B642-AC30-62D4DBAD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The Bachelors Chase –  Gruppe 14</a:t>
            </a:r>
          </a:p>
        </p:txBody>
      </p:sp>
    </p:spTree>
    <p:extLst>
      <p:ext uri="{BB962C8B-B14F-4D97-AF65-F5344CB8AC3E}">
        <p14:creationId xmlns:p14="http://schemas.microsoft.com/office/powerpoint/2010/main" val="81045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C66B9-A5B2-7848-82D7-CB5B41EA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377" y="2487075"/>
            <a:ext cx="2347223" cy="1478570"/>
          </a:xfrm>
        </p:spPr>
        <p:txBody>
          <a:bodyPr>
            <a:normAutofit/>
          </a:bodyPr>
          <a:lstStyle/>
          <a:p>
            <a:r>
              <a:rPr lang="de-DE" sz="6000" dirty="0" err="1"/>
              <a:t>demo</a:t>
            </a:r>
            <a:endParaRPr lang="de-DE" sz="6000" dirty="0"/>
          </a:p>
        </p:txBody>
      </p:sp>
      <p:pic>
        <p:nvPicPr>
          <p:cNvPr id="3" name="Grafik 2" descr="Laptop">
            <a:extLst>
              <a:ext uri="{FF2B5EF4-FFF2-40B4-BE49-F238E27FC236}">
                <a16:creationId xmlns:a16="http://schemas.microsoft.com/office/drawing/2014/main" id="{E26ADE20-302A-D440-9234-3B5E2D0FF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3669" y="1259681"/>
            <a:ext cx="4338638" cy="4338638"/>
          </a:xfrm>
          <a:prstGeom prst="rect">
            <a:avLst/>
          </a:prstGeom>
        </p:spPr>
      </p:pic>
      <p:sp>
        <p:nvSpPr>
          <p:cNvPr id="4" name="Fußzeilenplatzhalter 7">
            <a:extLst>
              <a:ext uri="{FF2B5EF4-FFF2-40B4-BE49-F238E27FC236}">
                <a16:creationId xmlns:a16="http://schemas.microsoft.com/office/drawing/2014/main" id="{8C3DE261-F9ED-924F-872E-3D257FFA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The Bachelors Chase –  Gruppe 14</a:t>
            </a:r>
          </a:p>
        </p:txBody>
      </p:sp>
    </p:spTree>
    <p:extLst>
      <p:ext uri="{BB962C8B-B14F-4D97-AF65-F5344CB8AC3E}">
        <p14:creationId xmlns:p14="http://schemas.microsoft.com/office/powerpoint/2010/main" val="383415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C48DBFD-1744-2B4D-A131-00082F8FD2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078167"/>
              </p:ext>
            </p:extLst>
          </p:nvPr>
        </p:nvGraphicFramePr>
        <p:xfrm>
          <a:off x="1257086" y="4252233"/>
          <a:ext cx="9612000" cy="1960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ußzeilenplatzhalter 7">
            <a:extLst>
              <a:ext uri="{FF2B5EF4-FFF2-40B4-BE49-F238E27FC236}">
                <a16:creationId xmlns:a16="http://schemas.microsoft.com/office/drawing/2014/main" id="{1BE8308E-2C19-C244-9234-C7249710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/>
              <a:t>The Bachelors Chase –  Gruppe 14</a:t>
            </a:r>
            <a:endParaRPr lang="en-US" sz="11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2331CEF-F506-234C-AEFB-9CA0F3BE69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9720" y="108325"/>
            <a:ext cx="2575611" cy="3876557"/>
          </a:xfrm>
          <a:prstGeom prst="rect">
            <a:avLst/>
          </a:prstGeo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F02E170-CF13-6744-80D3-FFFF53D7C3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7086" y="108325"/>
            <a:ext cx="5454999" cy="407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9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F91C3-4469-6C46-B9BE-A9F3C18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4120B8-2FC7-CD43-9B2E-34835D95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6713"/>
          </a:xfrm>
        </p:spPr>
        <p:txBody>
          <a:bodyPr>
            <a:normAutofit/>
          </a:bodyPr>
          <a:lstStyle/>
          <a:p>
            <a:r>
              <a:rPr lang="de-DE" dirty="0"/>
              <a:t>Kommunikation</a:t>
            </a:r>
          </a:p>
          <a:p>
            <a:pPr lvl="1"/>
            <a:r>
              <a:rPr lang="de-DE" dirty="0" err="1"/>
              <a:t>Zoom.us</a:t>
            </a:r>
            <a:endParaRPr lang="de-DE" dirty="0"/>
          </a:p>
          <a:p>
            <a:pPr lvl="1"/>
            <a:r>
              <a:rPr lang="de-DE" dirty="0" err="1"/>
              <a:t>Discord</a:t>
            </a:r>
            <a:endParaRPr lang="de-DE" dirty="0"/>
          </a:p>
          <a:p>
            <a:r>
              <a:rPr lang="de-DE" dirty="0"/>
              <a:t>Externe Bibliotheken?</a:t>
            </a:r>
          </a:p>
          <a:p>
            <a:pPr lvl="1"/>
            <a:r>
              <a:rPr lang="de-DE" dirty="0"/>
              <a:t>Log4j	</a:t>
            </a:r>
          </a:p>
          <a:p>
            <a:r>
              <a:rPr lang="de-DE" dirty="0"/>
              <a:t>Tools</a:t>
            </a:r>
          </a:p>
          <a:p>
            <a:pPr lvl="1"/>
            <a:r>
              <a:rPr lang="de-DE" dirty="0" err="1"/>
              <a:t>PaintBrush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SceneBuilder</a:t>
            </a:r>
            <a:endParaRPr lang="de-DE" dirty="0"/>
          </a:p>
        </p:txBody>
      </p:sp>
      <p:sp>
        <p:nvSpPr>
          <p:cNvPr id="4" name="Fußzeilenplatzhalter 7">
            <a:extLst>
              <a:ext uri="{FF2B5EF4-FFF2-40B4-BE49-F238E27FC236}">
                <a16:creationId xmlns:a16="http://schemas.microsoft.com/office/drawing/2014/main" id="{D1251A5C-2F60-154B-AE21-44EDB0F2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The Bachelors Chase –  Gruppe 14</a:t>
            </a:r>
          </a:p>
        </p:txBody>
      </p:sp>
    </p:spTree>
    <p:extLst>
      <p:ext uri="{BB962C8B-B14F-4D97-AF65-F5344CB8AC3E}">
        <p14:creationId xmlns:p14="http://schemas.microsoft.com/office/powerpoint/2010/main" val="304014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9C20C-50C2-8D42-A7B9-C8865FF2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qualitätssicherung</a:t>
            </a:r>
            <a:endParaRPr lang="de-DE" dirty="0"/>
          </a:p>
        </p:txBody>
      </p:sp>
      <p:pic>
        <p:nvPicPr>
          <p:cNvPr id="4" name="Grafik 3" descr="Balkendiagramm">
            <a:extLst>
              <a:ext uri="{FF2B5EF4-FFF2-40B4-BE49-F238E27FC236}">
                <a16:creationId xmlns:a16="http://schemas.microsoft.com/office/drawing/2014/main" id="{F6383045-3357-5845-9330-305BD024C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4606" y="3869997"/>
            <a:ext cx="1999002" cy="1999002"/>
          </a:xfrm>
          <a:prstGeom prst="rect">
            <a:avLst/>
          </a:prstGeom>
        </p:spPr>
      </p:pic>
      <p:sp>
        <p:nvSpPr>
          <p:cNvPr id="5" name="Fußzeilenplatzhalter 7">
            <a:extLst>
              <a:ext uri="{FF2B5EF4-FFF2-40B4-BE49-F238E27FC236}">
                <a16:creationId xmlns:a16="http://schemas.microsoft.com/office/drawing/2014/main" id="{5ED7C0B0-559D-9948-BE7E-466F71D8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The Bachelors Chase –  Gruppe 14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77AC2C9-943E-D54F-8A2E-53B51F2B1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747060"/>
              </p:ext>
            </p:extLst>
          </p:nvPr>
        </p:nvGraphicFramePr>
        <p:xfrm>
          <a:off x="1084687" y="2097088"/>
          <a:ext cx="8127999" cy="1764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160">
                  <a:extLst>
                    <a:ext uri="{9D8B030D-6E8A-4147-A177-3AD203B41FA5}">
                      <a16:colId xmlns:a16="http://schemas.microsoft.com/office/drawing/2014/main" val="4133284766"/>
                    </a:ext>
                  </a:extLst>
                </a:gridCol>
                <a:gridCol w="2918012">
                  <a:extLst>
                    <a:ext uri="{9D8B030D-6E8A-4147-A177-3AD203B41FA5}">
                      <a16:colId xmlns:a16="http://schemas.microsoft.com/office/drawing/2014/main" val="718929099"/>
                    </a:ext>
                  </a:extLst>
                </a:gridCol>
                <a:gridCol w="3080827">
                  <a:extLst>
                    <a:ext uri="{9D8B030D-6E8A-4147-A177-3AD203B41FA5}">
                      <a16:colId xmlns:a16="http://schemas.microsoft.com/office/drawing/2014/main" val="3397314702"/>
                    </a:ext>
                  </a:extLst>
                </a:gridCol>
              </a:tblGrid>
              <a:tr h="468709">
                <a:tc>
                  <a:txBody>
                    <a:bodyPr/>
                    <a:lstStyle/>
                    <a:p>
                      <a:r>
                        <a:rPr lang="de-CH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Qualitätsmerkmal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Geplant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Umgesetzt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8400"/>
                  </a:ext>
                </a:extLst>
              </a:tr>
              <a:tr h="820241">
                <a:tc>
                  <a:txBody>
                    <a:bodyPr/>
                    <a:lstStyle/>
                    <a:p>
                      <a:r>
                        <a:rPr lang="de-CH" dirty="0"/>
                        <a:t>Funktionalität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50 % der Logik Klassen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80 % Code </a:t>
                      </a:r>
                      <a:r>
                        <a:rPr lang="de-CH" dirty="0" err="1"/>
                        <a:t>Coverage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60 % der Klassen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70 % Code </a:t>
                      </a:r>
                      <a:r>
                        <a:rPr lang="de-CH" dirty="0" err="1"/>
                        <a:t>Coverage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15443"/>
                  </a:ext>
                </a:extLst>
              </a:tr>
              <a:tr h="475219">
                <a:tc>
                  <a:txBody>
                    <a:bodyPr/>
                    <a:lstStyle/>
                    <a:p>
                      <a:r>
                        <a:rPr lang="de-CH" dirty="0"/>
                        <a:t>Effizienz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Schnelligkeit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Arbeitsspeicherverbrauch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241857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C4D443BE-0BCC-FC4D-A151-BCACBC2A6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282680"/>
              </p:ext>
            </p:extLst>
          </p:nvPr>
        </p:nvGraphicFramePr>
        <p:xfrm>
          <a:off x="1084687" y="3987413"/>
          <a:ext cx="5009724" cy="176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724">
                  <a:extLst>
                    <a:ext uri="{9D8B030D-6E8A-4147-A177-3AD203B41FA5}">
                      <a16:colId xmlns:a16="http://schemas.microsoft.com/office/drawing/2014/main" val="1543427365"/>
                    </a:ext>
                  </a:extLst>
                </a:gridCol>
              </a:tblGrid>
              <a:tr h="473472">
                <a:tc>
                  <a:txBody>
                    <a:bodyPr/>
                    <a:lstStyle/>
                    <a:p>
                      <a:r>
                        <a:rPr lang="de-CH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238215"/>
                  </a:ext>
                </a:extLst>
              </a:tr>
              <a:tr h="47347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Unterschiedliche Code </a:t>
                      </a:r>
                      <a:r>
                        <a:rPr lang="de-CH" dirty="0" err="1"/>
                        <a:t>Coverage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70048"/>
                  </a:ext>
                </a:extLst>
              </a:tr>
              <a:tr h="81722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Eine erwartete Zunahme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Sonst konstant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1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56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17C4B-234D-554E-968C-A6A8B866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dokumentation</a:t>
            </a:r>
            <a:endParaRPr lang="de-DE" dirty="0"/>
          </a:p>
        </p:txBody>
      </p:sp>
      <p:sp>
        <p:nvSpPr>
          <p:cNvPr id="4" name="Rechteck: abgerundete Ecken 4">
            <a:extLst>
              <a:ext uri="{FF2B5EF4-FFF2-40B4-BE49-F238E27FC236}">
                <a16:creationId xmlns:a16="http://schemas.microsoft.com/office/drawing/2014/main" id="{5A0687EE-ECB4-A048-89A9-50D1FD318C0B}"/>
              </a:ext>
            </a:extLst>
          </p:cNvPr>
          <p:cNvSpPr/>
          <p:nvPr/>
        </p:nvSpPr>
        <p:spPr>
          <a:xfrm>
            <a:off x="555496" y="3133873"/>
            <a:ext cx="1782000" cy="590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latin typeface="Calibri" panose="020F0502020204030204" pitchFamily="34" charset="0"/>
                <a:cs typeface="Calibri" panose="020F0502020204030204" pitchFamily="34" charset="0"/>
              </a:rPr>
              <a:t>Das Tagebuch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5A5F51-8EF8-9649-996F-DDF4E11FE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2548">
            <a:off x="2961497" y="2013627"/>
            <a:ext cx="3259832" cy="4212077"/>
          </a:xfrm>
          <a:prstGeom prst="rect">
            <a:avLst/>
          </a:prstGeom>
        </p:spPr>
      </p:pic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24F31A0-82DD-A642-999D-1D0DCED49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9018">
            <a:off x="5749714" y="1555911"/>
            <a:ext cx="3701746" cy="468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00E3-792F-014A-9E3F-B3FFF803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dokumentation</a:t>
            </a:r>
            <a:endParaRPr lang="de-DE" dirty="0"/>
          </a:p>
        </p:txBody>
      </p:sp>
      <p:sp>
        <p:nvSpPr>
          <p:cNvPr id="4" name="Rechteck: abgerundete Ecken 10">
            <a:extLst>
              <a:ext uri="{FF2B5EF4-FFF2-40B4-BE49-F238E27FC236}">
                <a16:creationId xmlns:a16="http://schemas.microsoft.com/office/drawing/2014/main" id="{3ACCC952-847A-6D42-8F4D-E94A91C13FEF}"/>
              </a:ext>
            </a:extLst>
          </p:cNvPr>
          <p:cNvSpPr/>
          <p:nvPr/>
        </p:nvSpPr>
        <p:spPr>
          <a:xfrm>
            <a:off x="1190625" y="2314800"/>
            <a:ext cx="1780697" cy="590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latin typeface="Calibri" panose="020F0502020204030204" pitchFamily="34" charset="0"/>
                <a:cs typeface="Calibri" panose="020F0502020204030204" pitchFamily="34" charset="0"/>
              </a:rPr>
              <a:t>Das Handbuch</a:t>
            </a:r>
          </a:p>
        </p:txBody>
      </p:sp>
      <p:pic>
        <p:nvPicPr>
          <p:cNvPr id="5" name="Grafik 4" descr="Geöffnetes Buch">
            <a:extLst>
              <a:ext uri="{FF2B5EF4-FFF2-40B4-BE49-F238E27FC236}">
                <a16:creationId xmlns:a16="http://schemas.microsoft.com/office/drawing/2014/main" id="{3E0A1C6A-E543-F247-8EA5-9AF3833A9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3773" y="3135600"/>
            <a:ext cx="914400" cy="914400"/>
          </a:xfrm>
          <a:prstGeom prst="rect">
            <a:avLst/>
          </a:prstGeom>
        </p:spPr>
      </p:pic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037E8E8-5726-BC41-8B73-89DFBEB41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711" y="1510000"/>
            <a:ext cx="61087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33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Rotviolet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Macintosh PowerPoint</Application>
  <PresentationFormat>Breitbild</PresentationFormat>
  <Paragraphs>94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Schaltkreis</vt:lpstr>
      <vt:lpstr>The Bachelor‘s chase</vt:lpstr>
      <vt:lpstr>Unser Spiel</vt:lpstr>
      <vt:lpstr>PowerPoint-Präsentation</vt:lpstr>
      <vt:lpstr>demo</vt:lpstr>
      <vt:lpstr>PowerPoint-Präsentation</vt:lpstr>
      <vt:lpstr>Technologien</vt:lpstr>
      <vt:lpstr>qualitätssicherung</vt:lpstr>
      <vt:lpstr>dokumentation</vt:lpstr>
      <vt:lpstr>dokumentation</vt:lpstr>
      <vt:lpstr> Lessons Learned</vt:lpstr>
      <vt:lpstr>Vielen dank für eure Aufmerksamkeit!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Bachelor‘s chase</dc:title>
  <dc:creator>Anna Diack</dc:creator>
  <cp:lastModifiedBy>Anna Diack</cp:lastModifiedBy>
  <cp:revision>5</cp:revision>
  <dcterms:created xsi:type="dcterms:W3CDTF">2020-04-28T11:55:30Z</dcterms:created>
  <dcterms:modified xsi:type="dcterms:W3CDTF">2020-04-30T09:07:08Z</dcterms:modified>
</cp:coreProperties>
</file>