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11"/>
  </p:notesMasterIdLst>
  <p:sldIdLst>
    <p:sldId id="257" r:id="rId5"/>
    <p:sldId id="265" r:id="rId6"/>
    <p:sldId id="268" r:id="rId7"/>
    <p:sldId id="266" r:id="rId8"/>
    <p:sldId id="267" r:id="rId9"/>
    <p:sldId id="281" r:id="rId10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35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image" Target="../media/image3.png"/><Relationship Id="rId6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7.png"/><Relationship Id="rId6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3.png"/><Relationship Id="rId6" Type="http://schemas.openxmlformats.org/officeDocument/2006/relationships/tags" Target="../tags/tag36.xml"/><Relationship Id="rId5" Type="http://schemas.openxmlformats.org/officeDocument/2006/relationships/image" Target="../media/image4.png"/><Relationship Id="rId4" Type="http://schemas.openxmlformats.org/officeDocument/2006/relationships/tags" Target="../tags/tag35.xm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image" Target="../media/image3.png"/><Relationship Id="rId6" Type="http://schemas.openxmlformats.org/officeDocument/2006/relationships/tags" Target="../tags/tag45.xml"/><Relationship Id="rId5" Type="http://schemas.openxmlformats.org/officeDocument/2006/relationships/image" Target="../media/image4.png"/><Relationship Id="rId4" Type="http://schemas.openxmlformats.org/officeDocument/2006/relationships/tags" Target="../tags/tag44.xml"/><Relationship Id="rId3" Type="http://schemas.openxmlformats.org/officeDocument/2006/relationships/image" Target="../media/image2.png"/><Relationship Id="rId2" Type="http://schemas.openxmlformats.org/officeDocument/2006/relationships/tags" Target="../tags/tag43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../media/image9.png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image" Target="../media/image4.png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../media/image3.png"/><Relationship Id="rId6" Type="http://schemas.openxmlformats.org/officeDocument/2006/relationships/tags" Target="../tags/tag75.xml"/><Relationship Id="rId5" Type="http://schemas.openxmlformats.org/officeDocument/2006/relationships/image" Target="../media/image4.png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../media/image4.png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91.xml"/><Relationship Id="rId7" Type="http://schemas.openxmlformats.org/officeDocument/2006/relationships/image" Target="../media/image4.png"/><Relationship Id="rId6" Type="http://schemas.openxmlformats.org/officeDocument/2006/relationships/tags" Target="../tags/tag90.xml"/><Relationship Id="rId5" Type="http://schemas.openxmlformats.org/officeDocument/2006/relationships/image" Target="../media/image3.png"/><Relationship Id="rId4" Type="http://schemas.openxmlformats.org/officeDocument/2006/relationships/tags" Target="../tags/tag89.xml"/><Relationship Id="rId3" Type="http://schemas.openxmlformats.org/officeDocument/2006/relationships/image" Target="../media/image2.png"/><Relationship Id="rId2" Type="http://schemas.openxmlformats.org/officeDocument/2006/relationships/tags" Target="../tags/tag88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../media/image3.png"/><Relationship Id="rId6" Type="http://schemas.openxmlformats.org/officeDocument/2006/relationships/tags" Target="../tags/tag99.xml"/><Relationship Id="rId5" Type="http://schemas.openxmlformats.org/officeDocument/2006/relationships/image" Target="../media/image4.png"/><Relationship Id="rId4" Type="http://schemas.openxmlformats.org/officeDocument/2006/relationships/tags" Target="../tags/tag98.xml"/><Relationship Id="rId3" Type="http://schemas.openxmlformats.org/officeDocument/2006/relationships/image" Target="../media/image2.png"/><Relationship Id="rId2" Type="http://schemas.openxmlformats.org/officeDocument/2006/relationships/tags" Target="../tags/tag97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../media/image4.png"/><Relationship Id="rId4" Type="http://schemas.openxmlformats.org/officeDocument/2006/relationships/tags" Target="../tags/tag105.xml"/><Relationship Id="rId3" Type="http://schemas.openxmlformats.org/officeDocument/2006/relationships/image" Target="../media/image2.png"/><Relationship Id="rId2" Type="http://schemas.openxmlformats.org/officeDocument/2006/relationships/tags" Target="../tags/tag104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2.png"/><Relationship Id="rId2" Type="http://schemas.openxmlformats.org/officeDocument/2006/relationships/tags" Target="../tags/tag113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image" Target="../media/image4.png"/><Relationship Id="rId7" Type="http://schemas.openxmlformats.org/officeDocument/2006/relationships/tags" Target="../tags/tag125.xml"/><Relationship Id="rId6" Type="http://schemas.openxmlformats.org/officeDocument/2006/relationships/image" Target="../media/image3.png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image" Target="../media/image2.png"/><Relationship Id="rId2" Type="http://schemas.openxmlformats.org/officeDocument/2006/relationships/tags" Target="../tags/tag12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image" Target="../media/image2.png"/><Relationship Id="rId2" Type="http://schemas.openxmlformats.org/officeDocument/2006/relationships/tags" Target="../tags/tag132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image" Target="../media/image4.png"/><Relationship Id="rId7" Type="http://schemas.openxmlformats.org/officeDocument/2006/relationships/tags" Target="../tags/tag143.xml"/><Relationship Id="rId6" Type="http://schemas.openxmlformats.org/officeDocument/2006/relationships/image" Target="../media/image3.png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image" Target="../media/image2.png"/><Relationship Id="rId2" Type="http://schemas.openxmlformats.org/officeDocument/2006/relationships/tags" Target="../tags/tag140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image" Target="../media/image3.png"/><Relationship Id="rId6" Type="http://schemas.openxmlformats.org/officeDocument/2006/relationships/tags" Target="../tags/tag154.xml"/><Relationship Id="rId5" Type="http://schemas.openxmlformats.org/officeDocument/2006/relationships/image" Target="../media/image4.png"/><Relationship Id="rId4" Type="http://schemas.openxmlformats.org/officeDocument/2006/relationships/tags" Target="../tags/tag153.xml"/><Relationship Id="rId3" Type="http://schemas.openxmlformats.org/officeDocument/2006/relationships/image" Target="../media/image2.png"/><Relationship Id="rId2" Type="http://schemas.openxmlformats.org/officeDocument/2006/relationships/tags" Target="../tags/tag152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71.xml"/><Relationship Id="rId7" Type="http://schemas.openxmlformats.org/officeDocument/2006/relationships/image" Target="../media/image3.png"/><Relationship Id="rId6" Type="http://schemas.openxmlformats.org/officeDocument/2006/relationships/tags" Target="../tags/tag170.xml"/><Relationship Id="rId5" Type="http://schemas.openxmlformats.org/officeDocument/2006/relationships/image" Target="../media/image2.png"/><Relationship Id="rId4" Type="http://schemas.openxmlformats.org/officeDocument/2006/relationships/tags" Target="../tags/tag169.xml"/><Relationship Id="rId3" Type="http://schemas.openxmlformats.org/officeDocument/2006/relationships/image" Target="../media/image1.png"/><Relationship Id="rId2" Type="http://schemas.openxmlformats.org/officeDocument/2006/relationships/tags" Target="../tags/tag16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image" Target="../media/image5.png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image" Target="../media/image3.png"/><Relationship Id="rId6" Type="http://schemas.openxmlformats.org/officeDocument/2006/relationships/tags" Target="../tags/tag180.xml"/><Relationship Id="rId5" Type="http://schemas.openxmlformats.org/officeDocument/2006/relationships/image" Target="../media/image4.png"/><Relationship Id="rId4" Type="http://schemas.openxmlformats.org/officeDocument/2006/relationships/tags" Target="../tags/tag179.xml"/><Relationship Id="rId3" Type="http://schemas.openxmlformats.org/officeDocument/2006/relationships/image" Target="../media/image2.png"/><Relationship Id="rId2" Type="http://schemas.openxmlformats.org/officeDocument/2006/relationships/tags" Target="../tags/tag178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image" Target="../media/image7.png"/><Relationship Id="rId6" Type="http://schemas.openxmlformats.org/officeDocument/2006/relationships/tags" Target="../tags/tag188.xml"/><Relationship Id="rId5" Type="http://schemas.openxmlformats.org/officeDocument/2006/relationships/image" Target="../media/image6.png"/><Relationship Id="rId4" Type="http://schemas.openxmlformats.org/officeDocument/2006/relationships/tags" Target="../tags/tag187.xml"/><Relationship Id="rId3" Type="http://schemas.openxmlformats.org/officeDocument/2006/relationships/image" Target="../media/image2.png"/><Relationship Id="rId2" Type="http://schemas.openxmlformats.org/officeDocument/2006/relationships/tags" Target="../tags/tag186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png"/><Relationship Id="rId6" Type="http://schemas.openxmlformats.org/officeDocument/2006/relationships/tags" Target="../tags/tag203.xml"/><Relationship Id="rId5" Type="http://schemas.openxmlformats.org/officeDocument/2006/relationships/image" Target="../media/image4.png"/><Relationship Id="rId4" Type="http://schemas.openxmlformats.org/officeDocument/2006/relationships/tags" Target="../tags/tag202.xml"/><Relationship Id="rId3" Type="http://schemas.openxmlformats.org/officeDocument/2006/relationships/image" Target="../media/image2.png"/><Relationship Id="rId2" Type="http://schemas.openxmlformats.org/officeDocument/2006/relationships/tags" Target="../tags/tag201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image" Target="../media/image3.png"/><Relationship Id="rId6" Type="http://schemas.openxmlformats.org/officeDocument/2006/relationships/tags" Target="../tags/tag212.xml"/><Relationship Id="rId5" Type="http://schemas.openxmlformats.org/officeDocument/2006/relationships/image" Target="../media/image4.png"/><Relationship Id="rId4" Type="http://schemas.openxmlformats.org/officeDocument/2006/relationships/tags" Target="../tags/tag211.xml"/><Relationship Id="rId3" Type="http://schemas.openxmlformats.org/officeDocument/2006/relationships/image" Target="../media/image2.png"/><Relationship Id="rId2" Type="http://schemas.openxmlformats.org/officeDocument/2006/relationships/tags" Target="../tags/tag210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image" Target="../media/image9.png"/><Relationship Id="rId6" Type="http://schemas.openxmlformats.org/officeDocument/2006/relationships/tags" Target="../tags/tag223.xml"/><Relationship Id="rId5" Type="http://schemas.openxmlformats.org/officeDocument/2006/relationships/image" Target="../media/image8.png"/><Relationship Id="rId4" Type="http://schemas.openxmlformats.org/officeDocument/2006/relationships/tags" Target="../tags/tag222.xml"/><Relationship Id="rId3" Type="http://schemas.openxmlformats.org/officeDocument/2006/relationships/image" Target="../media/image2.png"/><Relationship Id="rId2" Type="http://schemas.openxmlformats.org/officeDocument/2006/relationships/tags" Target="../tags/tag221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image" Target="../media/image3.png"/><Relationship Id="rId6" Type="http://schemas.openxmlformats.org/officeDocument/2006/relationships/tags" Target="../tags/tag233.xml"/><Relationship Id="rId5" Type="http://schemas.openxmlformats.org/officeDocument/2006/relationships/image" Target="../media/image4.png"/><Relationship Id="rId4" Type="http://schemas.openxmlformats.org/officeDocument/2006/relationships/tags" Target="../tags/tag232.xml"/><Relationship Id="rId3" Type="http://schemas.openxmlformats.org/officeDocument/2006/relationships/image" Target="../media/image2.png"/><Relationship Id="rId2" Type="http://schemas.openxmlformats.org/officeDocument/2006/relationships/tags" Target="../tags/tag231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image" Target="../media/image3.png"/><Relationship Id="rId6" Type="http://schemas.openxmlformats.org/officeDocument/2006/relationships/tags" Target="../tags/tag242.xml"/><Relationship Id="rId5" Type="http://schemas.openxmlformats.org/officeDocument/2006/relationships/image" Target="../media/image4.png"/><Relationship Id="rId4" Type="http://schemas.openxmlformats.org/officeDocument/2006/relationships/tags" Target="../tags/tag241.xml"/><Relationship Id="rId3" Type="http://schemas.openxmlformats.org/officeDocument/2006/relationships/image" Target="../media/image2.png"/><Relationship Id="rId2" Type="http://schemas.openxmlformats.org/officeDocument/2006/relationships/tags" Target="../tags/tag240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image" Target="../media/image3.png"/><Relationship Id="rId6" Type="http://schemas.openxmlformats.org/officeDocument/2006/relationships/tags" Target="../tags/tag250.xml"/><Relationship Id="rId5" Type="http://schemas.openxmlformats.org/officeDocument/2006/relationships/image" Target="../media/image4.png"/><Relationship Id="rId4" Type="http://schemas.openxmlformats.org/officeDocument/2006/relationships/tags" Target="../tags/tag249.xml"/><Relationship Id="rId3" Type="http://schemas.openxmlformats.org/officeDocument/2006/relationships/image" Target="../media/image2.png"/><Relationship Id="rId2" Type="http://schemas.openxmlformats.org/officeDocument/2006/relationships/tags" Target="../tags/tag248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58.xml"/><Relationship Id="rId7" Type="http://schemas.openxmlformats.org/officeDocument/2006/relationships/image" Target="../media/image4.png"/><Relationship Id="rId6" Type="http://schemas.openxmlformats.org/officeDocument/2006/relationships/tags" Target="../tags/tag257.xml"/><Relationship Id="rId5" Type="http://schemas.openxmlformats.org/officeDocument/2006/relationships/image" Target="../media/image3.png"/><Relationship Id="rId4" Type="http://schemas.openxmlformats.org/officeDocument/2006/relationships/tags" Target="../tags/tag256.xml"/><Relationship Id="rId3" Type="http://schemas.openxmlformats.org/officeDocument/2006/relationships/image" Target="../media/image2.png"/><Relationship Id="rId2" Type="http://schemas.openxmlformats.org/officeDocument/2006/relationships/tags" Target="../tags/tag255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../media/image3.png"/><Relationship Id="rId6" Type="http://schemas.openxmlformats.org/officeDocument/2006/relationships/tags" Target="../tags/tag266.xml"/><Relationship Id="rId5" Type="http://schemas.openxmlformats.org/officeDocument/2006/relationships/image" Target="../media/image4.png"/><Relationship Id="rId4" Type="http://schemas.openxmlformats.org/officeDocument/2006/relationships/tags" Target="../tags/tag265.xml"/><Relationship Id="rId3" Type="http://schemas.openxmlformats.org/officeDocument/2006/relationships/image" Target="../media/image2.png"/><Relationship Id="rId2" Type="http://schemas.openxmlformats.org/officeDocument/2006/relationships/tags" Target="../tags/tag264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image" Target="../media/image3.png"/><Relationship Id="rId6" Type="http://schemas.openxmlformats.org/officeDocument/2006/relationships/tags" Target="../tags/tag273.xml"/><Relationship Id="rId5" Type="http://schemas.openxmlformats.org/officeDocument/2006/relationships/image" Target="../media/image4.png"/><Relationship Id="rId4" Type="http://schemas.openxmlformats.org/officeDocument/2006/relationships/tags" Target="../tags/tag272.xml"/><Relationship Id="rId3" Type="http://schemas.openxmlformats.org/officeDocument/2006/relationships/image" Target="../media/image2.png"/><Relationship Id="rId2" Type="http://schemas.openxmlformats.org/officeDocument/2006/relationships/tags" Target="../tags/tag271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image" Target="../media/image3.png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image" Target="../media/image2.png"/><Relationship Id="rId2" Type="http://schemas.openxmlformats.org/officeDocument/2006/relationships/tags" Target="../tags/tag280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image" Target="../media/image4.png"/><Relationship Id="rId7" Type="http://schemas.openxmlformats.org/officeDocument/2006/relationships/tags" Target="../tags/tag292.xml"/><Relationship Id="rId6" Type="http://schemas.openxmlformats.org/officeDocument/2006/relationships/image" Target="../media/image3.png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image" Target="../media/image2.png"/><Relationship Id="rId2" Type="http://schemas.openxmlformats.org/officeDocument/2006/relationships/tags" Target="../tags/tag289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image" Target="../media/image2.png"/><Relationship Id="rId2" Type="http://schemas.openxmlformats.org/officeDocument/2006/relationships/tags" Target="../tags/tag299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image" Target="../media/image4.png"/><Relationship Id="rId7" Type="http://schemas.openxmlformats.org/officeDocument/2006/relationships/tags" Target="../tags/tag310.xml"/><Relationship Id="rId6" Type="http://schemas.openxmlformats.org/officeDocument/2006/relationships/image" Target="../media/image3.png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image" Target="../media/image2.png"/><Relationship Id="rId2" Type="http://schemas.openxmlformats.org/officeDocument/2006/relationships/tags" Target="../tags/tag307.xml"/><Relationship Id="rId16" Type="http://schemas.openxmlformats.org/officeDocument/2006/relationships/tags" Target="../tags/tag318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image" Target="../media/image3.png"/><Relationship Id="rId6" Type="http://schemas.openxmlformats.org/officeDocument/2006/relationships/tags" Target="../tags/tag321.xml"/><Relationship Id="rId5" Type="http://schemas.openxmlformats.org/officeDocument/2006/relationships/image" Target="../media/image4.png"/><Relationship Id="rId4" Type="http://schemas.openxmlformats.org/officeDocument/2006/relationships/tags" Target="../tags/tag320.xml"/><Relationship Id="rId3" Type="http://schemas.openxmlformats.org/officeDocument/2006/relationships/image" Target="../media/image2.png"/><Relationship Id="rId2" Type="http://schemas.openxmlformats.org/officeDocument/2006/relationships/tags" Target="../tags/tag319.xml"/><Relationship Id="rId13" Type="http://schemas.openxmlformats.org/officeDocument/2006/relationships/tags" Target="../tags/tag327.xml"/><Relationship Id="rId12" Type="http://schemas.openxmlformats.org/officeDocument/2006/relationships/tags" Target="../tags/tag326.xml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pload_post_object_v2_1259067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63" y="318"/>
            <a:ext cx="12175875" cy="6857683"/>
          </a:xfrm>
          <a:prstGeom prst="rect">
            <a:avLst/>
          </a:prstGeom>
        </p:spPr>
      </p:pic>
      <p:pic>
        <p:nvPicPr>
          <p:cNvPr id="7" name="图片 6" descr="未标题-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8" name="图片 7" descr="未标题-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6810" t="-13526" r="-13218" b="-5818"/>
          <a:stretch>
            <a:fillRect/>
          </a:stretch>
        </p:blipFill>
        <p:spPr>
          <a:xfrm>
            <a:off x="0" y="635"/>
            <a:ext cx="1724660" cy="1524000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8"/>
            </p:custDataLst>
          </p:nvPr>
        </p:nvPicPr>
        <p:blipFill>
          <a:blip r:embed="rId9"/>
          <a:srcRect t="-20355" r="7634" b="5290"/>
          <a:stretch>
            <a:fillRect/>
          </a:stretch>
        </p:blipFill>
        <p:spPr>
          <a:xfrm>
            <a:off x="0" y="5891294"/>
            <a:ext cx="893160" cy="966071"/>
          </a:xfrm>
          <a:prstGeom prst="rect">
            <a:avLst/>
          </a:prstGeom>
        </p:spPr>
      </p:pic>
      <p:pic>
        <p:nvPicPr>
          <p:cNvPr id="10" name="图片 9" descr="未标题-2"/>
          <p:cNvPicPr/>
          <p:nvPr>
            <p:custDataLst>
              <p:tags r:id="rId10"/>
            </p:custDataLst>
          </p:nvPr>
        </p:nvPicPr>
        <p:blipFill>
          <a:blip r:embed="rId11"/>
          <a:srcRect l="-629" t="-5130" r="-881" b="-6016"/>
          <a:stretch>
            <a:fillRect/>
          </a:stretch>
        </p:blipFill>
        <p:spPr>
          <a:xfrm>
            <a:off x="6538471" y="635"/>
            <a:ext cx="5653516" cy="685736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Object 109"/>
          <p:cNvSpPr txBox="1"/>
          <p:nvPr>
            <p:ph type="ctrTitle" idx="1" hasCustomPrompt="1"/>
            <p:custDataLst>
              <p:tags r:id="rId15"/>
            </p:custDataLst>
          </p:nvPr>
        </p:nvSpPr>
        <p:spPr>
          <a:xfrm>
            <a:off x="342265" y="2284260"/>
            <a:ext cx="6696697" cy="2122805"/>
          </a:xfrm>
        </p:spPr>
        <p:txBody>
          <a:bodyPr vert="horz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6400" b="0" i="0" u="none" strike="noStrike" kern="1200" cap="none" spc="5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5" name="Object 1010"/>
          <p:cNvSpPr txBox="1"/>
          <p:nvPr>
            <p:ph type="body" idx="2" hasCustomPrompt="1"/>
            <p:custDataLst>
              <p:tags r:id="rId16"/>
            </p:custDataLst>
          </p:nvPr>
        </p:nvSpPr>
        <p:spPr>
          <a:xfrm>
            <a:off x="408305" y="4530892"/>
            <a:ext cx="6630657" cy="623873"/>
          </a:xfrm>
        </p:spPr>
        <p:txBody>
          <a:bodyPr vert="horz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 descr="未标题-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7613" t="-4964" r="6716" b="891"/>
          <a:stretch>
            <a:fillRect/>
          </a:stretch>
        </p:blipFill>
        <p:spPr>
          <a:xfrm>
            <a:off x="6956037" y="-317"/>
            <a:ext cx="5235329" cy="6859256"/>
          </a:xfrm>
          <a:prstGeom prst="rect">
            <a:avLst/>
          </a:prstGeom>
        </p:spPr>
      </p:pic>
      <p:pic>
        <p:nvPicPr>
          <p:cNvPr id="2" name="图片 1" descr="未标题-6"/>
          <p:cNvPicPr/>
          <p:nvPr>
            <p:custDataLst>
              <p:tags r:id="rId6"/>
            </p:custDataLst>
          </p:nvPr>
        </p:nvPicPr>
        <p:blipFill>
          <a:blip r:embed="rId7"/>
          <a:srcRect l="38968" r="21197"/>
          <a:stretch>
            <a:fillRect/>
          </a:stretch>
        </p:blipFill>
        <p:spPr>
          <a:xfrm>
            <a:off x="-635" y="17145"/>
            <a:ext cx="558521" cy="685862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016634" y="4200074"/>
            <a:ext cx="1676400" cy="370840"/>
            <a:chOff x="2086" y="6488"/>
            <a:chExt cx="2640" cy="584"/>
          </a:xfrm>
        </p:grpSpPr>
        <p:sp>
          <p:nvSpPr>
            <p:cNvPr id="43" name="箭头: V 形 42"/>
            <p:cNvSpPr/>
            <p:nvPr>
              <p:custDataLst>
                <p:tags r:id="rId12"/>
              </p:custDataLst>
            </p:nvPr>
          </p:nvSpPr>
          <p:spPr>
            <a:xfrm>
              <a:off x="4182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4" name="箭头: V 形 43"/>
            <p:cNvSpPr/>
            <p:nvPr>
              <p:custDataLst>
                <p:tags r:id="rId13"/>
              </p:custDataLst>
            </p:nvPr>
          </p:nvSpPr>
          <p:spPr>
            <a:xfrm>
              <a:off x="3763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5" name="箭头: V 形 44"/>
            <p:cNvSpPr/>
            <p:nvPr>
              <p:custDataLst>
                <p:tags r:id="rId14"/>
              </p:custDataLst>
            </p:nvPr>
          </p:nvSpPr>
          <p:spPr>
            <a:xfrm>
              <a:off x="3344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6" name="箭头: V 形 45"/>
            <p:cNvSpPr/>
            <p:nvPr>
              <p:custDataLst>
                <p:tags r:id="rId15"/>
              </p:custDataLst>
            </p:nvPr>
          </p:nvSpPr>
          <p:spPr>
            <a:xfrm>
              <a:off x="2924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7" name="箭头: V 形 46"/>
            <p:cNvSpPr/>
            <p:nvPr>
              <p:custDataLst>
                <p:tags r:id="rId16"/>
              </p:custDataLst>
            </p:nvPr>
          </p:nvSpPr>
          <p:spPr>
            <a:xfrm>
              <a:off x="2505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8" name="箭头: V 形 47"/>
            <p:cNvSpPr/>
            <p:nvPr>
              <p:custDataLst>
                <p:tags r:id="rId17"/>
              </p:custDataLst>
            </p:nvPr>
          </p:nvSpPr>
          <p:spPr>
            <a:xfrm>
              <a:off x="2086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</p:grpSp>
      <p:sp>
        <p:nvSpPr>
          <p:cNvPr id="9" name="标题 2"/>
          <p:cNvSpPr/>
          <p:nvPr>
            <p:ph type="ctrTitle" idx="2" hasCustomPrompt="1"/>
            <p:custDataLst>
              <p:tags r:id="rId18"/>
            </p:custDataLst>
          </p:nvPr>
        </p:nvSpPr>
        <p:spPr>
          <a:xfrm>
            <a:off x="997584" y="2977064"/>
            <a:ext cx="5199177" cy="972185"/>
          </a:xfrm>
          <a:noFill/>
        </p:spPr>
        <p:txBody>
          <a:bodyPr vert="horz" wrap="square" lIns="0" tIns="0" rIns="90000" bIns="0" rtlCol="0" anchor="b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900" b="1" i="0" u="none" strike="noStrike" kern="0" cap="none" spc="0" normalizeH="0" baseline="0" noProof="1" dirty="0">
                <a:ln w="12700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大黑简" panose="02010600000101010101" charset="-122"/>
                <a:cs typeface="Dubai Medium" panose="020B0603030403030204" pitchFamily="34" charset="-78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" name="文本占位符 3"/>
          <p:cNvSpPr/>
          <p:nvPr>
            <p:ph type="body" idx="3" hasCustomPrompt="1"/>
            <p:custDataLst>
              <p:tags r:id="rId19"/>
            </p:custDataLst>
          </p:nvPr>
        </p:nvSpPr>
        <p:spPr>
          <a:xfrm>
            <a:off x="997584" y="4821739"/>
            <a:ext cx="4995977" cy="1102750"/>
          </a:xfrm>
          <a:noFill/>
        </p:spPr>
        <p:txBody>
          <a:bodyPr vert="horz" wrap="square" lIns="180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00" b="0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10" name="图片 9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7" name="图片 6" descr="未标题-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14720" t="-6855" r="-20461" b="-14013"/>
          <a:stretch>
            <a:fillRect/>
          </a:stretch>
        </p:blipFill>
        <p:spPr>
          <a:xfrm>
            <a:off x="-317" y="86043"/>
            <a:ext cx="1753236" cy="1791405"/>
          </a:xfrm>
          <a:prstGeom prst="rect">
            <a:avLst/>
          </a:prstGeom>
        </p:spPr>
      </p:pic>
      <p:pic>
        <p:nvPicPr>
          <p:cNvPr id="6" name="图片 5" descr="未标题-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21081" t="-33507" r="20521" b="11794"/>
          <a:stretch>
            <a:fillRect/>
          </a:stretch>
        </p:blipFill>
        <p:spPr>
          <a:xfrm>
            <a:off x="8403652" y="3188335"/>
            <a:ext cx="3788983" cy="36696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16810" t="-13526" r="-13218" b="-5818"/>
          <a:stretch>
            <a:fillRect/>
          </a:stretch>
        </p:blipFill>
        <p:spPr>
          <a:xfrm>
            <a:off x="0" y="635"/>
            <a:ext cx="1724660" cy="1524000"/>
          </a:xfrm>
          <a:prstGeom prst="rect">
            <a:avLst/>
          </a:prstGeom>
        </p:spPr>
      </p:pic>
      <p:pic>
        <p:nvPicPr>
          <p:cNvPr id="2" name="图片 1" descr="未标题-3"/>
          <p:cNvPicPr/>
          <p:nvPr>
            <p:custDataLst>
              <p:tags r:id="rId6"/>
            </p:custDataLst>
          </p:nvPr>
        </p:nvPicPr>
        <p:blipFill>
          <a:blip r:embed="rId7"/>
          <a:srcRect t="-20355" r="7634" b="5290"/>
          <a:stretch>
            <a:fillRect/>
          </a:stretch>
        </p:blipFill>
        <p:spPr>
          <a:xfrm>
            <a:off x="0" y="5891294"/>
            <a:ext cx="893160" cy="966071"/>
          </a:xfrm>
          <a:prstGeom prst="rect">
            <a:avLst/>
          </a:prstGeom>
        </p:spPr>
      </p:pic>
      <p:pic>
        <p:nvPicPr>
          <p:cNvPr id="8" name="图片 7" descr="未标题-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33275" t="-4964" r="6716" b="891"/>
          <a:stretch>
            <a:fillRect/>
          </a:stretch>
        </p:blipFill>
        <p:spPr>
          <a:xfrm>
            <a:off x="6536055" y="1480"/>
            <a:ext cx="5655932" cy="68556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ChangeArrowheads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342265" y="2899334"/>
            <a:ext cx="6696697" cy="1016000"/>
          </a:xfrm>
          <a:noFill/>
          <a:ln>
            <a:noFill/>
          </a:ln>
        </p:spPr>
        <p:txBody>
          <a:bodyPr vert="horz" wrap="square" lIns="101600" tIns="38100" rIns="762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" name="文本占位符 2"/>
          <p:cNvSpPr>
            <a:spLocks noChangeArrowheads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342265" y="3968674"/>
            <a:ext cx="6696696" cy="571016"/>
          </a:xfrm>
          <a:noFill/>
          <a:ln>
            <a:noFill/>
          </a:ln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200" b="0" i="0" u="none" strike="noStrike" kern="1200" cap="none" spc="4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74295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5279774"/>
            <a:ext cx="1108972" cy="1578216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1099626" y="5206238"/>
            <a:ext cx="1092368" cy="1673732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-8255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12" name="图片 11" descr="未标题-1"/>
          <p:cNvPicPr/>
          <p:nvPr>
            <p:custDataLst>
              <p:tags r:id="rId5"/>
            </p:custDataLst>
          </p:nvPr>
        </p:nvPicPr>
        <p:blipFill>
          <a:blip r:embed="rId6"/>
          <a:srcRect l="-16810" t="-185629" r="-73225" b="-14786"/>
          <a:stretch>
            <a:fillRect/>
          </a:stretch>
        </p:blipFill>
        <p:spPr>
          <a:xfrm flipH="1">
            <a:off x="10799936" y="4725080"/>
            <a:ext cx="1392053" cy="21329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12" name="图片 11" descr="未标题-1"/>
          <p:cNvPicPr/>
          <p:nvPr>
            <p:custDataLst>
              <p:tags r:id="rId5"/>
            </p:custDataLst>
          </p:nvPr>
        </p:nvPicPr>
        <p:blipFill>
          <a:blip r:embed="rId6"/>
          <a:srcRect l="-16810" t="-185629" r="-73225" b="-14786"/>
          <a:stretch>
            <a:fillRect/>
          </a:stretch>
        </p:blipFill>
        <p:spPr>
          <a:xfrm flipH="1">
            <a:off x="10788372" y="4707355"/>
            <a:ext cx="1403624" cy="2150640"/>
          </a:xfrm>
          <a:prstGeom prst="rect">
            <a:avLst/>
          </a:prstGeom>
        </p:spPr>
      </p:pic>
      <p:pic>
        <p:nvPicPr>
          <p:cNvPr id="6" name="图片 5" descr="未标题-3"/>
          <p:cNvPicPr/>
          <p:nvPr>
            <p:custDataLst>
              <p:tags r:id="rId7"/>
            </p:custDataLst>
          </p:nvPr>
        </p:nvPicPr>
        <p:blipFill>
          <a:blip r:embed="rId8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83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12" name="图片 11" descr="未标题-1"/>
          <p:cNvPicPr/>
          <p:nvPr>
            <p:custDataLst>
              <p:tags r:id="rId5"/>
            </p:custDataLst>
          </p:nvPr>
        </p:nvPicPr>
        <p:blipFill>
          <a:blip r:embed="rId6"/>
          <a:srcRect l="-16810" t="-185629" r="-73225" b="-14786"/>
          <a:stretch>
            <a:fillRect/>
          </a:stretch>
        </p:blipFill>
        <p:spPr>
          <a:xfrm flipH="1">
            <a:off x="10783169" y="4699389"/>
            <a:ext cx="1408821" cy="2158603"/>
          </a:xfrm>
          <a:prstGeom prst="rect">
            <a:avLst/>
          </a:prstGeom>
        </p:spPr>
      </p:pic>
      <p:pic>
        <p:nvPicPr>
          <p:cNvPr id="6" name="图片 5" descr="未标题-3"/>
          <p:cNvPicPr/>
          <p:nvPr>
            <p:custDataLst>
              <p:tags r:id="rId7"/>
            </p:custDataLst>
          </p:nvPr>
        </p:nvPicPr>
        <p:blipFill>
          <a:blip r:embed="rId8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pload_post_object_v2_1259067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63" y="318"/>
            <a:ext cx="12175875" cy="6857683"/>
          </a:xfrm>
          <a:prstGeom prst="rect">
            <a:avLst/>
          </a:prstGeom>
        </p:spPr>
      </p:pic>
      <p:pic>
        <p:nvPicPr>
          <p:cNvPr id="4" name="图片 3" descr="未标题-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5" name="图片 4" descr="未标题-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6810" t="-13526" r="-13218" b="-5818"/>
          <a:stretch>
            <a:fillRect/>
          </a:stretch>
        </p:blipFill>
        <p:spPr>
          <a:xfrm>
            <a:off x="0" y="635"/>
            <a:ext cx="1724660" cy="1524000"/>
          </a:xfrm>
          <a:prstGeom prst="rect">
            <a:avLst/>
          </a:prstGeom>
        </p:spPr>
      </p:pic>
      <p:pic>
        <p:nvPicPr>
          <p:cNvPr id="8" name="图片 7" descr="未标题-3"/>
          <p:cNvPicPr/>
          <p:nvPr>
            <p:custDataLst>
              <p:tags r:id="rId8"/>
            </p:custDataLst>
          </p:nvPr>
        </p:nvPicPr>
        <p:blipFill>
          <a:blip r:embed="rId9"/>
          <a:srcRect t="-20355" r="7634" b="5290"/>
          <a:stretch>
            <a:fillRect/>
          </a:stretch>
        </p:blipFill>
        <p:spPr>
          <a:xfrm>
            <a:off x="0" y="5891294"/>
            <a:ext cx="893160" cy="966071"/>
          </a:xfrm>
          <a:prstGeom prst="rect">
            <a:avLst/>
          </a:prstGeom>
        </p:spPr>
      </p:pic>
      <p:pic>
        <p:nvPicPr>
          <p:cNvPr id="9" name="图片 8" descr="未标题-2"/>
          <p:cNvPicPr/>
          <p:nvPr>
            <p:custDataLst>
              <p:tags r:id="rId10"/>
            </p:custDataLst>
          </p:nvPr>
        </p:nvPicPr>
        <p:blipFill>
          <a:blip r:embed="rId11"/>
          <a:srcRect l="-629" t="-5130" r="-881" b="-6016"/>
          <a:stretch>
            <a:fillRect/>
          </a:stretch>
        </p:blipFill>
        <p:spPr>
          <a:xfrm>
            <a:off x="6538471" y="635"/>
            <a:ext cx="5653516" cy="685736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15"/>
            </p:custDataLst>
          </p:nvPr>
        </p:nvSpPr>
        <p:spPr>
          <a:xfrm>
            <a:off x="342265" y="2284260"/>
            <a:ext cx="6696697" cy="2122805"/>
          </a:xfrm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0" i="0" u="none" strike="noStrike" kern="1200" cap="none" spc="5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6" name="文本占位符 2"/>
          <p:cNvSpPr/>
          <p:nvPr>
            <p:ph type="body" idx="2" hasCustomPrompt="1"/>
            <p:custDataLst>
              <p:tags r:id="rId16"/>
            </p:custDataLst>
          </p:nvPr>
        </p:nvSpPr>
        <p:spPr>
          <a:xfrm>
            <a:off x="408305" y="4530892"/>
            <a:ext cx="6630657" cy="623873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 descr="未标题-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7613" t="-4964" r="6716" b="891"/>
          <a:stretch>
            <a:fillRect/>
          </a:stretch>
        </p:blipFill>
        <p:spPr>
          <a:xfrm>
            <a:off x="6956037" y="-317"/>
            <a:ext cx="5235329" cy="6859256"/>
          </a:xfrm>
          <a:prstGeom prst="rect">
            <a:avLst/>
          </a:prstGeom>
        </p:spPr>
      </p:pic>
      <p:pic>
        <p:nvPicPr>
          <p:cNvPr id="2" name="图片 1" descr="未标题-6"/>
          <p:cNvPicPr/>
          <p:nvPr>
            <p:custDataLst>
              <p:tags r:id="rId6"/>
            </p:custDataLst>
          </p:nvPr>
        </p:nvPicPr>
        <p:blipFill>
          <a:blip r:embed="rId7"/>
          <a:srcRect l="38968" r="21197"/>
          <a:stretch>
            <a:fillRect/>
          </a:stretch>
        </p:blipFill>
        <p:spPr>
          <a:xfrm>
            <a:off x="-635" y="17145"/>
            <a:ext cx="558521" cy="685862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016634" y="4200074"/>
            <a:ext cx="1676400" cy="370840"/>
            <a:chOff x="2086" y="6488"/>
            <a:chExt cx="2640" cy="584"/>
          </a:xfrm>
        </p:grpSpPr>
        <p:sp>
          <p:nvSpPr>
            <p:cNvPr id="43" name="箭头: V 形 42"/>
            <p:cNvSpPr/>
            <p:nvPr>
              <p:custDataLst>
                <p:tags r:id="rId12"/>
              </p:custDataLst>
            </p:nvPr>
          </p:nvSpPr>
          <p:spPr>
            <a:xfrm>
              <a:off x="4182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4" name="箭头: V 形 43"/>
            <p:cNvSpPr/>
            <p:nvPr>
              <p:custDataLst>
                <p:tags r:id="rId13"/>
              </p:custDataLst>
            </p:nvPr>
          </p:nvSpPr>
          <p:spPr>
            <a:xfrm>
              <a:off x="3763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5" name="箭头: V 形 44"/>
            <p:cNvSpPr/>
            <p:nvPr>
              <p:custDataLst>
                <p:tags r:id="rId14"/>
              </p:custDataLst>
            </p:nvPr>
          </p:nvSpPr>
          <p:spPr>
            <a:xfrm>
              <a:off x="3344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6" name="箭头: V 形 45"/>
            <p:cNvSpPr/>
            <p:nvPr>
              <p:custDataLst>
                <p:tags r:id="rId15"/>
              </p:custDataLst>
            </p:nvPr>
          </p:nvSpPr>
          <p:spPr>
            <a:xfrm>
              <a:off x="2924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7" name="箭头: V 形 46"/>
            <p:cNvSpPr/>
            <p:nvPr>
              <p:custDataLst>
                <p:tags r:id="rId16"/>
              </p:custDataLst>
            </p:nvPr>
          </p:nvSpPr>
          <p:spPr>
            <a:xfrm>
              <a:off x="2505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  <p:sp>
          <p:nvSpPr>
            <p:cNvPr id="48" name="箭头: V 形 47"/>
            <p:cNvSpPr/>
            <p:nvPr>
              <p:custDataLst>
                <p:tags r:id="rId17"/>
              </p:custDataLst>
            </p:nvPr>
          </p:nvSpPr>
          <p:spPr>
            <a:xfrm>
              <a:off x="2086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</p:grpSp>
      <p:sp>
        <p:nvSpPr>
          <p:cNvPr id="9" name="标题 2"/>
          <p:cNvSpPr/>
          <p:nvPr>
            <p:ph type="ctrTitle" idx="2" hasCustomPrompt="1"/>
            <p:custDataLst>
              <p:tags r:id="rId18"/>
            </p:custDataLst>
          </p:nvPr>
        </p:nvSpPr>
        <p:spPr>
          <a:xfrm>
            <a:off x="997584" y="2977064"/>
            <a:ext cx="5199177" cy="972185"/>
          </a:xfrm>
          <a:noFill/>
        </p:spPr>
        <p:txBody>
          <a:bodyPr vert="horz" wrap="square" lIns="0" tIns="0" rIns="90000" bIns="0" rtlCol="0" anchor="b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900" b="1" i="0" u="none" strike="noStrike" kern="0" cap="none" spc="0" normalizeH="0" baseline="0" noProof="1" dirty="0">
                <a:ln w="12700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大黑简" panose="02010600000101010101" charset="-122"/>
                <a:cs typeface="Dubai Medium" panose="020B0603030403030204" pitchFamily="34" charset="-78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" name="文本占位符 3"/>
          <p:cNvSpPr/>
          <p:nvPr>
            <p:ph type="body" idx="3" hasCustomPrompt="1"/>
            <p:custDataLst>
              <p:tags r:id="rId19"/>
            </p:custDataLst>
          </p:nvPr>
        </p:nvSpPr>
        <p:spPr>
          <a:xfrm>
            <a:off x="997584" y="4821739"/>
            <a:ext cx="4995977" cy="1102750"/>
          </a:xfrm>
          <a:noFill/>
        </p:spPr>
        <p:txBody>
          <a:bodyPr vert="horz" wrap="square" lIns="180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00" b="0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10" name="图片 9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7" name="图片 6" descr="未标题-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14720" t="-6855" r="-20461" b="-14013"/>
          <a:stretch>
            <a:fillRect/>
          </a:stretch>
        </p:blipFill>
        <p:spPr>
          <a:xfrm>
            <a:off x="-317" y="86043"/>
            <a:ext cx="1753236" cy="1791405"/>
          </a:xfrm>
          <a:prstGeom prst="rect">
            <a:avLst/>
          </a:prstGeom>
        </p:spPr>
      </p:pic>
      <p:pic>
        <p:nvPicPr>
          <p:cNvPr id="6" name="图片 5" descr="未标题-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21081" t="-33507" r="20521" b="11794"/>
          <a:stretch>
            <a:fillRect/>
          </a:stretch>
        </p:blipFill>
        <p:spPr>
          <a:xfrm>
            <a:off x="8403652" y="3188335"/>
            <a:ext cx="3788983" cy="36696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16810" t="-13526" r="-13218" b="-5818"/>
          <a:stretch>
            <a:fillRect/>
          </a:stretch>
        </p:blipFill>
        <p:spPr>
          <a:xfrm>
            <a:off x="0" y="635"/>
            <a:ext cx="1724660" cy="1524000"/>
          </a:xfrm>
          <a:prstGeom prst="rect">
            <a:avLst/>
          </a:prstGeom>
        </p:spPr>
      </p:pic>
      <p:pic>
        <p:nvPicPr>
          <p:cNvPr id="2" name="图片 1" descr="未标题-3"/>
          <p:cNvPicPr/>
          <p:nvPr>
            <p:custDataLst>
              <p:tags r:id="rId6"/>
            </p:custDataLst>
          </p:nvPr>
        </p:nvPicPr>
        <p:blipFill>
          <a:blip r:embed="rId7"/>
          <a:srcRect t="-20355" r="7634" b="5290"/>
          <a:stretch>
            <a:fillRect/>
          </a:stretch>
        </p:blipFill>
        <p:spPr>
          <a:xfrm>
            <a:off x="0" y="5891294"/>
            <a:ext cx="893160" cy="966071"/>
          </a:xfrm>
          <a:prstGeom prst="rect">
            <a:avLst/>
          </a:prstGeom>
        </p:spPr>
      </p:pic>
      <p:pic>
        <p:nvPicPr>
          <p:cNvPr id="8" name="图片 7" descr="未标题-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33275" t="-4964" r="6716" b="891"/>
          <a:stretch>
            <a:fillRect/>
          </a:stretch>
        </p:blipFill>
        <p:spPr>
          <a:xfrm>
            <a:off x="6536055" y="1480"/>
            <a:ext cx="5655932" cy="68556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ChangeArrowheads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342265" y="2899334"/>
            <a:ext cx="6696697" cy="1016000"/>
          </a:xfrm>
          <a:noFill/>
          <a:ln>
            <a:noFill/>
          </a:ln>
        </p:spPr>
        <p:txBody>
          <a:bodyPr vert="horz" wrap="square" lIns="101600" tIns="38100" rIns="762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" name="文本占位符 2"/>
          <p:cNvSpPr>
            <a:spLocks noChangeArrowheads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342265" y="3968674"/>
            <a:ext cx="6696696" cy="571016"/>
          </a:xfrm>
          <a:noFill/>
          <a:ln>
            <a:noFill/>
          </a:ln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200" b="0" i="0" u="none" strike="noStrike" kern="1200" cap="none" spc="4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74295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5279774"/>
            <a:ext cx="1108972" cy="1578216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1099626" y="5206238"/>
            <a:ext cx="1092368" cy="1673732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-8255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12" name="图片 11" descr="未标题-1"/>
          <p:cNvPicPr/>
          <p:nvPr>
            <p:custDataLst>
              <p:tags r:id="rId5"/>
            </p:custDataLst>
          </p:nvPr>
        </p:nvPicPr>
        <p:blipFill>
          <a:blip r:embed="rId6"/>
          <a:srcRect l="-16810" t="-185629" r="-73225" b="-14786"/>
          <a:stretch>
            <a:fillRect/>
          </a:stretch>
        </p:blipFill>
        <p:spPr>
          <a:xfrm flipH="1">
            <a:off x="10799936" y="4725080"/>
            <a:ext cx="1392053" cy="21329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12" name="图片 11" descr="未标题-1"/>
          <p:cNvPicPr/>
          <p:nvPr>
            <p:custDataLst>
              <p:tags r:id="rId5"/>
            </p:custDataLst>
          </p:nvPr>
        </p:nvPicPr>
        <p:blipFill>
          <a:blip r:embed="rId6"/>
          <a:srcRect l="-16810" t="-185629" r="-73225" b="-14786"/>
          <a:stretch>
            <a:fillRect/>
          </a:stretch>
        </p:blipFill>
        <p:spPr>
          <a:xfrm flipH="1">
            <a:off x="10788372" y="4707355"/>
            <a:ext cx="1403624" cy="2150640"/>
          </a:xfrm>
          <a:prstGeom prst="rect">
            <a:avLst/>
          </a:prstGeom>
        </p:spPr>
      </p:pic>
      <p:pic>
        <p:nvPicPr>
          <p:cNvPr id="6" name="图片 5" descr="未标题-3"/>
          <p:cNvPicPr/>
          <p:nvPr>
            <p:custDataLst>
              <p:tags r:id="rId7"/>
            </p:custDataLst>
          </p:nvPr>
        </p:nvPicPr>
        <p:blipFill>
          <a:blip r:embed="rId8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83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12" name="图片 11" descr="未标题-1"/>
          <p:cNvPicPr/>
          <p:nvPr>
            <p:custDataLst>
              <p:tags r:id="rId5"/>
            </p:custDataLst>
          </p:nvPr>
        </p:nvPicPr>
        <p:blipFill>
          <a:blip r:embed="rId6"/>
          <a:srcRect l="-16810" t="-185629" r="-73225" b="-14786"/>
          <a:stretch>
            <a:fillRect/>
          </a:stretch>
        </p:blipFill>
        <p:spPr>
          <a:xfrm flipH="1">
            <a:off x="10783169" y="4699389"/>
            <a:ext cx="1408821" cy="2158603"/>
          </a:xfrm>
          <a:prstGeom prst="rect">
            <a:avLst/>
          </a:prstGeom>
        </p:spPr>
      </p:pic>
      <p:pic>
        <p:nvPicPr>
          <p:cNvPr id="6" name="图片 5" descr="未标题-3"/>
          <p:cNvPicPr/>
          <p:nvPr>
            <p:custDataLst>
              <p:tags r:id="rId7"/>
            </p:custDataLst>
          </p:nvPr>
        </p:nvPicPr>
        <p:blipFill>
          <a:blip r:embed="rId8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4"/>
            </p:custDataLst>
          </p:nvPr>
        </p:nvPicPr>
        <p:blipFill>
          <a:blip r:embed="rId5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6"/>
            </p:custDataLst>
          </p:nvPr>
        </p:nvPicPr>
        <p:blipFill>
          <a:blip r:embed="rId7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7.xml"/><Relationship Id="rId24" Type="http://schemas.openxmlformats.org/officeDocument/2006/relationships/tags" Target="../tags/tag166.xml"/><Relationship Id="rId23" Type="http://schemas.openxmlformats.org/officeDocument/2006/relationships/tags" Target="../tags/tag165.xml"/><Relationship Id="rId22" Type="http://schemas.openxmlformats.org/officeDocument/2006/relationships/tags" Target="../tags/tag164.xml"/><Relationship Id="rId21" Type="http://schemas.openxmlformats.org/officeDocument/2006/relationships/tags" Target="../tags/tag163.xml"/><Relationship Id="rId20" Type="http://schemas.openxmlformats.org/officeDocument/2006/relationships/tags" Target="../tags/tag16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33.xml"/><Relationship Id="rId23" Type="http://schemas.openxmlformats.org/officeDocument/2006/relationships/tags" Target="../tags/tag332.xml"/><Relationship Id="rId22" Type="http://schemas.openxmlformats.org/officeDocument/2006/relationships/tags" Target="../tags/tag331.xml"/><Relationship Id="rId21" Type="http://schemas.openxmlformats.org/officeDocument/2006/relationships/tags" Target="../tags/tag330.xml"/><Relationship Id="rId20" Type="http://schemas.openxmlformats.org/officeDocument/2006/relationships/tags" Target="../tags/tag329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2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339.xml"/><Relationship Id="rId5" Type="http://schemas.openxmlformats.org/officeDocument/2006/relationships/image" Target="../media/image3.png"/><Relationship Id="rId4" Type="http://schemas.openxmlformats.org/officeDocument/2006/relationships/tags" Target="../tags/tag338.xml"/><Relationship Id="rId3" Type="http://schemas.openxmlformats.org/officeDocument/2006/relationships/image" Target="../media/image4.png"/><Relationship Id="rId2" Type="http://schemas.openxmlformats.org/officeDocument/2006/relationships/tags" Target="../tags/tag337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342.xml"/><Relationship Id="rId5" Type="http://schemas.openxmlformats.org/officeDocument/2006/relationships/image" Target="../media/image3.png"/><Relationship Id="rId4" Type="http://schemas.openxmlformats.org/officeDocument/2006/relationships/tags" Target="../tags/tag341.xml"/><Relationship Id="rId3" Type="http://schemas.openxmlformats.org/officeDocument/2006/relationships/image" Target="../media/image4.png"/><Relationship Id="rId2" Type="http://schemas.openxmlformats.org/officeDocument/2006/relationships/tags" Target="../tags/tag340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345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Relationship Id="rId3" Type="http://schemas.openxmlformats.org/officeDocument/2006/relationships/tags" Target="../tags/tag344.xml"/><Relationship Id="rId2" Type="http://schemas.openxmlformats.org/officeDocument/2006/relationships/image" Target="../media/image4.png"/><Relationship Id="rId1" Type="http://schemas.openxmlformats.org/officeDocument/2006/relationships/tags" Target="../tags/tag34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348.xml"/><Relationship Id="rId5" Type="http://schemas.openxmlformats.org/officeDocument/2006/relationships/image" Target="../media/image3.png"/><Relationship Id="rId4" Type="http://schemas.openxmlformats.org/officeDocument/2006/relationships/tags" Target="../tags/tag347.xml"/><Relationship Id="rId3" Type="http://schemas.openxmlformats.org/officeDocument/2006/relationships/image" Target="../media/image4.png"/><Relationship Id="rId2" Type="http://schemas.openxmlformats.org/officeDocument/2006/relationships/tags" Target="../tags/tag346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0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 idx="1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40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ea typeface="汉仪大黑简" panose="02010600000101010101" charset="-122"/>
              </a:rPr>
              <a:t>中国开始沦为半殖民地半殖民社会</a:t>
            </a:r>
            <a:endParaRPr lang="zh-CN" altLang="en-US" sz="640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ea typeface="汉仪大黑简" panose="02010600000101010101" charset="-122"/>
            </a:endParaRPr>
          </a:p>
        </p:txBody>
      </p:sp>
      <p:sp>
        <p:nvSpPr>
          <p:cNvPr id="5" name="文本占位符 4"/>
          <p:cNvSpPr/>
          <p:nvPr>
            <p:ph type="body" idx="2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Report By LubsWang feat. Icb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3"/>
          <p:cNvPicPr/>
          <p:nvPr>
            <p:custDataLst>
              <p:tags r:id="rId2"/>
            </p:custDataLst>
          </p:nvPr>
        </p:nvPicPr>
        <p:blipFill>
          <a:blip r:embed="rId3"/>
          <a:srcRect l="1323" t="-108100" r="-37155" b="5154"/>
          <a:stretch>
            <a:fillRect/>
          </a:stretch>
        </p:blipFill>
        <p:spPr>
          <a:xfrm>
            <a:off x="0" y="4436110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4"/>
            </p:custDataLst>
          </p:nvPr>
        </p:nvPicPr>
        <p:blipFill>
          <a:blip r:embed="rId5"/>
          <a:srcRect l="-16810" t="-185629" r="-73225" b="-14786"/>
          <a:stretch>
            <a:fillRect/>
          </a:stretch>
        </p:blipFill>
        <p:spPr>
          <a:xfrm flipH="1">
            <a:off x="10515247" y="4289505"/>
            <a:ext cx="1676753" cy="2569130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3"/>
          <p:cNvPicPr/>
          <p:nvPr>
            <p:custDataLst>
              <p:tags r:id="rId2"/>
            </p:custDataLst>
          </p:nvPr>
        </p:nvPicPr>
        <p:blipFill>
          <a:blip r:embed="rId3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4"/>
            </p:custDataLst>
          </p:nvPr>
        </p:nvPicPr>
        <p:blipFill>
          <a:blip r:embed="rId5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3"/>
          <p:cNvPicPr/>
          <p:nvPr>
            <p:custDataLst>
              <p:tags r:id="rId1"/>
            </p:custDataLst>
          </p:nvPr>
        </p:nvPicPr>
        <p:blipFill>
          <a:blip r:embed="rId2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3"/>
            </p:custDataLst>
          </p:nvPr>
        </p:nvPicPr>
        <p:blipFill>
          <a:blip r:embed="rId4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  <p:pic>
        <p:nvPicPr>
          <p:cNvPr id="7" name="图片 6" descr="IMG_2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837815" y="-1400810"/>
            <a:ext cx="6859905" cy="9660890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246380"/>
            <a:ext cx="12060555" cy="6217920"/>
          </a:xfrm>
          <a:prstGeom prst="rect">
            <a:avLst/>
          </a:prstGeom>
        </p:spPr>
      </p:pic>
      <p:pic>
        <p:nvPicPr>
          <p:cNvPr id="9" name="图片 8" descr="未标题-3"/>
          <p:cNvPicPr/>
          <p:nvPr>
            <p:custDataLst>
              <p:tags r:id="rId2"/>
            </p:custDataLst>
          </p:nvPr>
        </p:nvPicPr>
        <p:blipFill>
          <a:blip r:embed="rId3"/>
          <a:srcRect l="1323" t="-108100" r="-37155" b="5154"/>
          <a:stretch>
            <a:fillRect/>
          </a:stretch>
        </p:blipFill>
        <p:spPr>
          <a:xfrm>
            <a:off x="0" y="4435475"/>
            <a:ext cx="1702246" cy="2422525"/>
          </a:xfrm>
          <a:prstGeom prst="rect">
            <a:avLst/>
          </a:prstGeom>
        </p:spPr>
      </p:pic>
      <p:pic>
        <p:nvPicPr>
          <p:cNvPr id="12" name="图片 11" descr="未标题-1"/>
          <p:cNvPicPr/>
          <p:nvPr>
            <p:custDataLst>
              <p:tags r:id="rId4"/>
            </p:custDataLst>
          </p:nvPr>
        </p:nvPicPr>
        <p:blipFill>
          <a:blip r:embed="rId5"/>
          <a:srcRect l="-16810" t="-185629" r="-73225" b="-14786"/>
          <a:stretch>
            <a:fillRect/>
          </a:stretch>
        </p:blipFill>
        <p:spPr>
          <a:xfrm flipH="1">
            <a:off x="10515247" y="4288870"/>
            <a:ext cx="1676753" cy="2569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ChangeArrowheads="1"/>
          </p:cNvSpPr>
          <p:nvPr>
            <p:ph type="title" idx="1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Thanks For Watching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ChangeArrowheads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p>
            <a:pPr lvl="0" algn="l">
              <a:spcBef>
                <a:spcPts val="0"/>
              </a:spcBef>
              <a:buNone/>
            </a:pPr>
            <a:r>
              <a:rPr lang="en-US" altLang="zh-CN" sz="1800" spc="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</a:rPr>
              <a:t>Made By LubsWang Feat. Icb</a:t>
            </a:r>
            <a:endParaRPr lang="en-US" altLang="zh-CN" sz="1800" spc="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4*i*1"/>
  <p:tag name="KSO_WM_BEAUTIFY_FLAG" val="#wm#"/>
  <p:tag name="KSO_WM_TAG_VERSION" val="1.0"/>
  <p:tag name="KSO_WM_CHIP_GROUPID" val="62de6097c23dfd8dd4a32d6c"/>
  <p:tag name="KSO_WM_CHIP_XID" val="62de6097c23dfd8dd4a332f7"/>
  <p:tag name="KSO_WM_UNIT_DEC_AREA_ID" val="536e8b8a80bb4183915e8f2cc8c8230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8f25c6320949dc950817102f70284c"/>
</p:tagLst>
</file>

<file path=ppt/tags/tag10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hip20221035_1*f*1"/>
  <p:tag name="KSO_WM_TEMPLATE_CATEGORY" val="chip"/>
  <p:tag name="KSO_WM_TEMPLATE_INDEX" val="20221035"/>
  <p:tag name="KSO_WM_UNIT_LAYERLEVEL" val="1"/>
  <p:tag name="KSO_WM_TAG_VERSION" val="1.0"/>
  <p:tag name="KSO_WM_BEAUTIFY_FLAG" val="#wm#"/>
  <p:tag name="KSO_WM_UNIT_DEFAULT_FONT" val="16;18;2"/>
  <p:tag name="KSO_WM_UNIT_BLOCK" val="0"/>
  <p:tag name="KSO_WM_UNIT_DEC_AREA_ID" val="7a68a073df8244bba1b42239644c37ab"/>
  <p:tag name="KSO_WM_CHIP_GROUPID" val="619ddf4a56c5b5f57912a631"/>
  <p:tag name="KSO_WM_CHIP_XID" val="619ddf4a56c5b5f57912a62e"/>
  <p:tag name="KSO_WM_CHIP_FILLAREA_FILL_RULE" val="{&quot;fill_align&quot;:&quot;lm&quot;,&quot;fill_mode&quot;:&quot;adaptive&quot;,&quot;sacle_strategy&quot;:&quot;smart&quot;}"/>
  <p:tag name="KSO_WM_ASSEMBLE_CHIP_INDEX" val="6567f01da8384c19ac052536523ba849"/>
  <p:tag name="KSO_WM_UNIT_TEXT_FILL_FORE_SCHEMECOLOR_INDEX_BRIGHTNESS" val="0.15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a1d063397e7445b2b5c7db85e0380e1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d533913af5e42c983e53eb2215b0a0a"/>
  <p:tag name="KSO_WM_SLIDE_BACKGROUND_TYPE" val="frame"/>
</p:tagLst>
</file>

<file path=ppt/tags/tag10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445f605edecf442383e80070cb707f1c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f9c26a083144b16b850e969c2716d12"/>
  <p:tag name="KSO_WM_SLIDE_BACKGROUND_TYPE" val="frame"/>
</p:tagLst>
</file>

<file path=ppt/tags/tag106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e1c71ad6e687485f85547f6f2f4e3561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ed61bcbb0cf4c6f8819f326071f05b7"/>
  <p:tag name="KSO_WM_SLIDE_BACKGROUND_TYPE" val="frame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4"/>
</p:tagLst>
</file>

<file path=ppt/tags/tag10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110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310b1dbbb9544d89ad6314bcb09e75e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1aa1d5eef2b435c9f86327e0cef8d31"/>
  <p:tag name="KSO_WM_SLIDE_BACKGROUND_TYPE" val="leftRight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5"/>
</p:tagLst>
</file>

<file path=ppt/tags/tag11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73435b3f4f7449db86ebea649372bcd1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fee2eed975143009052767b7a73960e"/>
  <p:tag name="KSO_WM_SLIDE_BACKGROUND_TYPE" val="leftRight"/>
</p:tagLst>
</file>

<file path=ppt/tags/tag11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120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61d1c01006b64048b5f09e30808dd43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dbdbb701cc24d4fa60cd0150dfef222"/>
  <p:tag name="KSO_WM_SLIDE_BACKGROUND_TYPE" val="topBottom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6"/>
</p:tagLst>
</file>

<file path=ppt/tags/tag124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d4b560e8f9604a7ba13bbbc5cb28936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b6ea6d3247043e4a8994f2a57d98e64"/>
  <p:tag name="KSO_WM_SLIDE_BACKGROUND_TYPE" val="topBottom"/>
</p:tagLst>
</file>

<file path=ppt/tags/tag12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f2f30edba67c4c63a49b3a1e480f658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02a2d8b4ef446e0b4ade0019b9f7e9d"/>
  <p:tag name="KSO_WM_SLIDE_BACKGROUND_TYPE" val="topBottom"/>
</p:tagLst>
</file>

<file path=ppt/tags/tag12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130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dc9819c631e643af9d56255e5ad73d4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7d596418c84f15ab4444ff708264c8"/>
  <p:tag name="KSO_WM_SLIDE_BACKGROUND_TYPE" val="bottomTop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7"/>
</p:tagLst>
</file>

<file path=ppt/tags/tag13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43292135206c422a96b8c6123ea76a9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1563b9c294346ecb5c348703051d852"/>
  <p:tag name="KSO_WM_SLIDE_BACKGROUND_TYPE" val="navigation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8"/>
</p:tagLst>
</file>

<file path=ppt/tags/tag14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1f615eb8ec074d55943c388667724a4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6b4c5881a441c95cc4e2165498314"/>
  <p:tag name="KSO_WM_SLIDE_BACKGROUND_TYPE" val="navigation"/>
</p:tagLst>
</file>

<file path=ppt/tags/tag14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7647f0f4192f4af78f84072b954661a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17c0a6e1732413db8669e2b2320e741"/>
  <p:tag name="KSO_WM_SLIDE_BACKGROUND_TYPE" val="navigation"/>
</p:tagLst>
</file>

<file path=ppt/tags/tag14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57ee0748e1b546cab1c27c06f9f0932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490e2f08009413fa9fee955ae925333"/>
  <p:tag name="KSO_WM_SLIDE_BACKGROUND_TYPE" val="belt"/>
</p:tagLst>
</file>

<file path=ppt/tags/tag15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88a86f2b008e44b7a12edd8244760270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967dcc882c9413eb650f0346d4731bd"/>
  <p:tag name="KSO_WM_SLIDE_BACKGROUND_TYPE" val="belt"/>
</p:tagLst>
</file>

<file path=ppt/tags/tag154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790aa12efe27435a99ff087593b0c662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5bd96d039cd462b8147c19d1e9c2fbb"/>
  <p:tag name="KSO_WM_SLIDE_BACKGROUND_TYPE" val="belt"/>
</p:tagLst>
</file>

<file path=ppt/tags/tag1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9"/>
</p:tagLst>
</file>

<file path=ppt/tags/tag156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4387"/>
  <p:tag name="KSO_WM_CHIP_COLORING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224387"/>
</p:tagLst>
</file>

<file path=ppt/tags/tag168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4*i*1"/>
  <p:tag name="KSO_WM_BEAUTIFY_FLAG" val="#wm#"/>
  <p:tag name="KSO_WM_TAG_VERSION" val="1.0"/>
  <p:tag name="KSO_WM_CHIP_GROUPID" val="62de6097c23dfd8dd4a32d6c"/>
  <p:tag name="KSO_WM_CHIP_XID" val="62de6097c23dfd8dd4a332f7"/>
  <p:tag name="KSO_WM_UNIT_DEC_AREA_ID" val="536e8b8a80bb4183915e8f2cc8c8230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8f25c6320949dc950817102f70284c"/>
</p:tagLst>
</file>

<file path=ppt/tags/tag169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2"/>
  <p:tag name="KSO_WM_UNIT_ID" val="chip20224387_4*i*2"/>
  <p:tag name="KSO_WM_BEAUTIFY_FLAG" val="#wm#"/>
  <p:tag name="KSO_WM_TAG_VERSION" val="1.0"/>
  <p:tag name="KSO_WM_CHIP_GROUPID" val="62de6097c23dfd8dd4a32d6c"/>
  <p:tag name="KSO_WM_CHIP_XID" val="62de6097c23dfd8dd4a332f7"/>
  <p:tag name="KSO_WM_UNIT_DEC_AREA_ID" val="99355bd996034f448edb66e0ba4fb13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8f25c6320949dc950817102f70284c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6*i*1"/>
  <p:tag name="KSO_WM_BEAUTIFY_FLAG" val="#wm#"/>
  <p:tag name="KSO_WM_TAG_VERSION" val="1.0"/>
  <p:tag name="KSO_WM_CHIP_GROUPID" val="62de6097c23dfd8dd4a32d6c"/>
  <p:tag name="KSO_WM_CHIP_XID" val="62de6097c23dfd8dd4a331c2"/>
  <p:tag name="KSO_WM_UNIT_DEC_AREA_ID" val="c8cdfaf5ffe84e64a8b19639eb6874d6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34dde7f9b924e4fa852d5f268e00af1"/>
</p:tagLst>
</file>

<file path=ppt/tags/tag171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7*i*1"/>
  <p:tag name="KSO_WM_BEAUTIFY_FLAG" val="#wm#"/>
  <p:tag name="KSO_WM_TAG_VERSION" val="1.0"/>
  <p:tag name="KSO_WM_CHIP_GROUPID" val="62de6097c23dfd8dd4a32d6c"/>
  <p:tag name="KSO_WM_CHIP_XID" val="62de6097c23dfd8dd4a331d5"/>
  <p:tag name="KSO_WM_UNIT_DEC_AREA_ID" val="b786b6cead8f4ab5b4034def1534a9ec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ff04c0536fa4b728de7020e88201770"/>
</p:tagLst>
</file>

<file path=ppt/tags/tag172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5*i*1"/>
  <p:tag name="KSO_WM_BEAUTIFY_FLAG" val="#wm#"/>
  <p:tag name="KSO_WM_TAG_VERSION" val="1.0"/>
  <p:tag name="KSO_WM_CHIP_GROUPID" val="62de6097c23dfd8dd4a32d6c"/>
  <p:tag name="KSO_WM_CHIP_XID" val="62de6097c23dfd8dd4a33275"/>
  <p:tag name="KSO_WM_UNIT_DEC_AREA_ID" val="8aa436b1021d4fed8954c503f6fa7f2c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35766628e6748399a13f892db1af3b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计划总结通用模版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387_1*a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0670221bd4a849388454c67199054ed4"/>
  <p:tag name="KSO_WM_CHIP_GROUPID" val="619ddf4a56c5b5f57912a631"/>
  <p:tag name="KSO_WM_CHIP_XID" val="619ddf4a56c5b5f57912a62e"/>
  <p:tag name="KSO_WM_CHIP_FILLAREA_FILL_RULE" val="{&quot;fill_align&quot;:&quot;lm&quot;,&quot;fill_mode&quot;:&quot;adaptive&quot;,&quot;sacle_strategy&quot;:&quot;smart&quot;}"/>
  <p:tag name="KSO_WM_ASSEMBLE_CHIP_INDEX" val="6567f01da8384c19ac052536523ba849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81c"/>
  <p:tag name="KSO_WM_TEMPLATE_ASSEMBLE_GROUPID" val="62de6097c23dfd8dd4a32d6c"/>
</p:tagLst>
</file>

<file path=ppt/tags/tag177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387_1*f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DEFAULT_FONT" val="16;18;2"/>
  <p:tag name="KSO_WM_UNIT_BLOCK" val="0"/>
  <p:tag name="KSO_WM_UNIT_DEC_AREA_ID" val="7a68a073df8244bba1b42239644c37ab"/>
  <p:tag name="KSO_WM_CHIP_GROUPID" val="619ddf4a56c5b5f57912a631"/>
  <p:tag name="KSO_WM_CHIP_XID" val="619ddf4a56c5b5f57912a62e"/>
  <p:tag name="KSO_WM_CHIP_FILLAREA_FILL_RULE" val="{&quot;fill_align&quot;:&quot;lm&quot;,&quot;fill_mode&quot;:&quot;adaptive&quot;,&quot;sacle_strategy&quot;:&quot;smart&quot;}"/>
  <p:tag name="KSO_WM_ASSEMBLE_CHIP_INDEX" val="6567f01da8384c19ac052536523ba849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81c"/>
  <p:tag name="KSO_WM_TEMPLATE_ASSEMBLE_GROUPID" val="62de6097c23dfd8dd4a32d6c"/>
</p:tagLst>
</file>

<file path=ppt/tags/tag178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179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5*i*1"/>
  <p:tag name="KSO_WM_BEAUTIFY_FLAG" val="#wm#"/>
  <p:tag name="KSO_WM_TAG_VERSION" val="1.0"/>
  <p:tag name="KSO_WM_CHIP_GROUPID" val="62de6097c23dfd8dd4a32d6c"/>
  <p:tag name="KSO_WM_CHIP_XID" val="62de6097c23dfd8dd4a330d7"/>
  <p:tag name="KSO_WM_UNIT_DEC_AREA_ID" val="07e0a7ae60f9412bbe1bde3250a7ad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88966b5289a4090b494dcd8dc01c6ae"/>
</p:tagLst>
</file>

<file path=ppt/tags/tag187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16*i*1"/>
  <p:tag name="KSO_WM_BEAUTIFY_FLAG" val="#wm#"/>
  <p:tag name="KSO_WM_TAG_VERSION" val="1.0"/>
  <p:tag name="KSO_WM_CHIP_GROUPID" val="62de6097c23dfd8dd4a32d6c"/>
  <p:tag name="KSO_WM_CHIP_XID" val="62de6097c23dfd8dd4a330a1"/>
  <p:tag name="KSO_WM_UNIT_DEC_AREA_ID" val="8805ed7ff3de49d5915d32a0977aef57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f5fc5b22cb14977a375c4f31ada6e56"/>
</p:tagLst>
</file>

<file path=ppt/tags/tag188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7*i*1"/>
  <p:tag name="KSO_WM_BEAUTIFY_FLAG" val="#wm#"/>
  <p:tag name="KSO_WM_TAG_VERSION" val="1.0"/>
  <p:tag name="KSO_WM_CHIP_GROUPID" val="62de6097c23dfd8dd4a32d6c"/>
  <p:tag name="KSO_WM_CHIP_XID" val="62de6097c23dfd8dd4a32ffd"/>
  <p:tag name="KSO_WM_UNIT_DEC_AREA_ID" val="e807110005cd4afba066330307270955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2bd9503addd4f7e8fc7ce2ddc3315c3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5*i*1"/>
  <p:tag name="KSO_WM_BEAUTIFY_FLAG" val="#wm#"/>
  <p:tag name="KSO_WM_TAG_VERSION" val="1.0"/>
  <p:tag name="KSO_WM_CHIP_GROUPID" val="62de6097c23dfd8dd4a32d6c"/>
  <p:tag name="KSO_WM_CHIP_XID" val="62de6097c23dfd8dd4a330d7"/>
  <p:tag name="KSO_WM_UNIT_DEC_AREA_ID" val="07e0a7ae60f9412bbe1bde3250a7ad4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88966b5289a4090b494dcd8dc01c6ae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BLOCK" val="0"/>
  <p:tag name="KSO_WM_UNIT_SM_LIMIT_TYPE" val="0"/>
  <p:tag name="KSO_WM_UNIT_DEC_AREA_ID" val="c37fa37ac750418ea95207c35817a8a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24387_1*i*7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380c6d4722c149609f4bff7845d66e6f&quot;,&quot;X&quot;:{&quot;Pos&quot;:0},&quot;Y&quot;:{&quot;Pos&quot;:2}},&quot;whChangeMode&quot;:0}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6b4d8dcaa004451691d9ec3f0676c24a"/>
  <p:tag name="KSO_WM_TEMPLATE_ASSEMBLE_XID" val="63106077a35593066dffc847"/>
  <p:tag name="KSO_WM_TEMPLATE_ASSEMBLE_GROUPID" val="62de6097c23dfd8dd4a32d6c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387_1*i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1776b8472148239171e055f4c743f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4387_1*i*2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cbdebe706394009afcac6a86db56128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24387_1*i*3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5dcf25188df4faca9a0bbbdeef6cae4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24387_1*i*4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7113218436f472d803df227da2327a3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24387_1*i*5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a3bc3f908b141c5b1f77aeb5711ccb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24387_1*i*6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759830d01034f0ba554367753ed0c9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387_1*a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7"/>
  <p:tag name="KSO_WM_UNIT_DEFAULT_FONT" val="60;72;2"/>
  <p:tag name="KSO_WM_UNIT_BLOCK" val="0"/>
  <p:tag name="KSO_WM_UNIT_DEC_AREA_ID" val="380c6d4722c149609f4bff7845d66e6f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ASSEMBLE_CHIP_INDEX" val="6b4d8dcaa004451691d9ec3f0676c24a"/>
  <p:tag name="KSO_WM_UNIT_TEXT_FILL_FORE_SCHEMECOLOR_INDEX_BRIGHTNESS" val="0.15"/>
  <p:tag name="KSO_WM_UNIT_TEXT_FILL_FORE_SCHEMECOLOR_INDEX" val="13"/>
  <p:tag name="KSO_WM_UNIT_TEXT_FILL_TYPE" val="1"/>
  <p:tag name="KSO_WM_TEMPLATE_ASSEMBLE_XID" val="63106077a35593066dffc847"/>
  <p:tag name="KSO_WM_TEMPLATE_ASSEMBLE_GROUPID" val="62de6097c23dfd8dd4a32d6c"/>
</p:tagLst>
</file>

<file path=ppt/tags/tag2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2"/>
  <p:tag name="KSO_WM_UNIT_ID" val="chip20224387_4*i*2"/>
  <p:tag name="KSO_WM_BEAUTIFY_FLAG" val="#wm#"/>
  <p:tag name="KSO_WM_TAG_VERSION" val="1.0"/>
  <p:tag name="KSO_WM_CHIP_GROUPID" val="62de6097c23dfd8dd4a32d6c"/>
  <p:tag name="KSO_WM_CHIP_XID" val="62de6097c23dfd8dd4a332f7"/>
  <p:tag name="KSO_WM_UNIT_DEC_AREA_ID" val="99355bd996034f448edb66e0ba4fb13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8f25c6320949dc950817102f70284c"/>
</p:tagLst>
</file>

<file path=ppt/tags/tag20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16*i*1"/>
  <p:tag name="KSO_WM_BEAUTIFY_FLAG" val="#wm#"/>
  <p:tag name="KSO_WM_TAG_VERSION" val="1.0"/>
  <p:tag name="KSO_WM_CHIP_GROUPID" val="62de6097c23dfd8dd4a32d6c"/>
  <p:tag name="KSO_WM_CHIP_XID" val="62de6097c23dfd8dd4a330a1"/>
  <p:tag name="KSO_WM_UNIT_DEC_AREA_ID" val="8805ed7ff3de49d5915d32a0977aef57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f5fc5b22cb14977a375c4f31ada6e56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387_1*f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72"/>
  <p:tag name="KSO_WM_UNIT_DEFAULT_FONT" val="14;16;2"/>
  <p:tag name="KSO_WM_UNIT_BLOCK" val="0"/>
  <p:tag name="KSO_WM_UNIT_DEC_AREA_ID" val="8f74084bb61c46168f54cb60e2b42818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ASSEMBLE_CHIP_INDEX" val="6b4d8dcaa004451691d9ec3f0676c24a"/>
  <p:tag name="KSO_WM_UNIT_TEXT_FILL_FORE_SCHEMECOLOR_INDEX_BRIGHTNESS" val="0.15"/>
  <p:tag name="KSO_WM_UNIT_TEXT_FILL_FORE_SCHEMECOLOR_INDEX" val="13"/>
  <p:tag name="KSO_WM_UNIT_TEXT_FILL_TYPE" val="1"/>
  <p:tag name="KSO_WM_TEMPLATE_ASSEMBLE_XID" val="63106077a35593066dffc847"/>
  <p:tag name="KSO_WM_TEMPLATE_ASSEMBLE_GROUPID" val="62de6097c23dfd8dd4a32d6c"/>
</p:tagLst>
</file>

<file path=ppt/tags/tag201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20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20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2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7*i*1"/>
  <p:tag name="KSO_WM_BEAUTIFY_FLAG" val="#wm#"/>
  <p:tag name="KSO_WM_TAG_VERSION" val="1.0"/>
  <p:tag name="KSO_WM_CHIP_GROUPID" val="62de6097c23dfd8dd4a32d6c"/>
  <p:tag name="KSO_WM_CHIP_XID" val="62de6097c23dfd8dd4a32ffd"/>
  <p:tag name="KSO_WM_UNIT_DEC_AREA_ID" val="e807110005cd4afba066330307270955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2bd9503addd4f7e8fc7ce2ddc3315c3"/>
</p:tagLst>
</file>

<file path=ppt/tags/tag210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211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21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2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8*i*1"/>
  <p:tag name="KSO_WM_BEAUTIFY_FLAG" val="#wm#"/>
  <p:tag name="KSO_WM_TAG_VERSION" val="1.0"/>
  <p:tag name="KSO_WM_CHIP_GROUPID" val="62de6097c23dfd8dd4a32d6c"/>
  <p:tag name="KSO_WM_CHIP_XID" val="62de6097c23dfd8dd4a32e2a"/>
  <p:tag name="KSO_WM_UNIT_DEC_AREA_ID" val="adc5a3e09ef742a1a6f9188c565a998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8359ca07544b0099cf41b38c0e54ae"/>
</p:tagLst>
</file>

<file path=ppt/tags/tag22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0*i*1"/>
  <p:tag name="KSO_WM_BEAUTIFY_FLAG" val="#wm#"/>
  <p:tag name="KSO_WM_TAG_VERSION" val="1.0"/>
  <p:tag name="KSO_WM_CHIP_GROUPID" val="62de6097c23dfd8dd4a32d6c"/>
  <p:tag name="KSO_WM_CHIP_XID" val="62de6097c23dfd8dd4a32d8a"/>
  <p:tag name="KSO_WM_UNIT_DEC_AREA_ID" val="d2c6731e3be348f3923e3a644b37bac4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e1bff39dd7f432c933575e5ea396823"/>
</p:tagLst>
</file>

<file path=ppt/tags/tag223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9*i*1"/>
  <p:tag name="KSO_WM_BEAUTIFY_FLAG" val="#wm#"/>
  <p:tag name="KSO_WM_TAG_VERSION" val="1.0"/>
  <p:tag name="KSO_WM_CHIP_GROUPID" val="62de6097c23dfd8dd4a32d6c"/>
  <p:tag name="KSO_WM_CHIP_XID" val="62de6097c23dfd8dd4a32dde"/>
  <p:tag name="KSO_WM_UNIT_DEC_AREA_ID" val="a32492af5b24416e8b470c2b6a392e4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5e46bf9b3ed4db4a6bf2f7c8b67c1c6"/>
</p:tagLst>
</file>

<file path=ppt/tags/tag2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23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23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2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241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24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249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25.xml><?xml version="1.0" encoding="utf-8"?>
<p:tagLst xmlns:p="http://schemas.openxmlformats.org/presentationml/2006/main">
  <p:tag name="KSO_WM_UNIT_BLOCK" val="0"/>
  <p:tag name="KSO_WM_UNIT_SM_LIMIT_TYPE" val="0"/>
  <p:tag name="KSO_WM_UNIT_DEC_AREA_ID" val="c37fa37ac750418ea95207c35817a8a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24387_1*i*7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380c6d4722c149609f4bff7845d66e6f&quot;,&quot;X&quot;:{&quot;Pos&quot;:0},&quot;Y&quot;:{&quot;Pos&quot;:2}},&quot;whChangeMode&quot;:0}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6b4d8dcaa004451691d9ec3f0676c24a"/>
  <p:tag name="KSO_WM_TEMPLATE_ASSEMBLE_XID" val="63106077a35593066dffc847"/>
  <p:tag name="KSO_WM_TEMPLATE_ASSEMBLE_GROUPID" val="62de6097c23dfd8dd4a32d6c"/>
</p:tagLst>
</file>

<file path=ppt/tags/tag250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2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1*i*1"/>
  <p:tag name="KSO_WM_BEAUTIFY_FLAG" val="#wm#"/>
  <p:tag name="KSO_WM_TAG_VERSION" val="1.0"/>
  <p:tag name="KSO_WM_CHIP_GROUPID" val="62de6097c23dfd8dd4a32d6c"/>
  <p:tag name="KSO_WM_CHIP_XID" val="62de6097c23dfd8dd4a32fc3"/>
  <p:tag name="KSO_WM_UNIT_DEC_AREA_ID" val="00093a46f2a74e65b4dcd0f5b2d5c86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be5671be90242c180f20ce4cb5fb8d0"/>
</p:tagLst>
</file>

<file path=ppt/tags/tag256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3*i*1"/>
  <p:tag name="KSO_WM_BEAUTIFY_FLAG" val="#wm#"/>
  <p:tag name="KSO_WM_TAG_VERSION" val="1.0"/>
  <p:tag name="KSO_WM_CHIP_GROUPID" val="62de6097c23dfd8dd4a32d6c"/>
  <p:tag name="KSO_WM_CHIP_XID" val="62de6097c23dfd8dd4a32e6f"/>
  <p:tag name="KSO_WM_UNIT_DEC_AREA_ID" val="207d7fad47fa4c4cbeb9e3b89af7dee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0bbff61cdea4a01acbbf42cebb64319"/>
</p:tagLst>
</file>

<file path=ppt/tags/tag257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4*i*1"/>
  <p:tag name="KSO_WM_BEAUTIFY_FLAG" val="#wm#"/>
  <p:tag name="KSO_WM_TAG_VERSION" val="1.0"/>
  <p:tag name="KSO_WM_CHIP_GROUPID" val="62de6097c23dfd8dd4a32d6c"/>
  <p:tag name="KSO_WM_CHIP_XID" val="62de6097c23dfd8dd4a32e84"/>
  <p:tag name="KSO_WM_UNIT_DEC_AREA_ID" val="663a0cdc4c9e4eeeb74ab0ace7f924fe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b8e0efb336149c7ada2a9b7444a3d44"/>
</p:tagLst>
</file>

<file path=ppt/tags/tag258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12*i*1"/>
  <p:tag name="KSO_WM_BEAUTIFY_FLAG" val="#wm#"/>
  <p:tag name="KSO_WM_TAG_VERSION" val="1.0"/>
  <p:tag name="KSO_WM_CHIP_GROUPID" val="62de6097c23dfd8dd4a32d6c"/>
  <p:tag name="KSO_WM_CHIP_XID" val="62de6097c23dfd8dd4a32f41"/>
  <p:tag name="KSO_WM_UNIT_DEC_AREA_ID" val="47cb0fbc96e048b38719e1a8fddf7993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7d61e58ed74426ebfd146a70ea036df"/>
</p:tagLst>
</file>

<file path=ppt/tags/tag2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387_1*i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1776b8472148239171e055f4c743f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2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UNIT_DEFAULT_FONT" val="54;60;2"/>
  <p:tag name="KSO_WM_UNIT_BLOCK" val="0"/>
  <p:tag name="KSO_WM_UNIT_DEC_AREA_ID" val="64be3073a6d04bc3924b22bbce06402a"/>
  <p:tag name="KSO_WM_UNIT_ISCONTENTSTITLE" val="0"/>
  <p:tag name="KSO_WM_UNIT_ISNUMDGMTITLE" val="0"/>
  <p:tag name="KSO_WM_UNIT_PRESET_TEXT" val="感谢各位的观看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387_1*a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CHIP_GROUPID" val="620b5c5ed9f311da4dab65dc"/>
  <p:tag name="KSO_WM_CHIP_XID" val="620b5c5ed9f311da4dab65db"/>
  <p:tag name="KSO_WM_CHIP_FILLAREA_FILL_RULE" val="{&quot;fill_align&quot;:&quot;lm&quot;,&quot;fill_mode&quot;:&quot;adaptive&quot;,&quot;sacle_strategy&quot;:&quot;smart&quot;}"/>
  <p:tag name="KSO_WM_ASSEMBLE_CHIP_INDEX" val="e39469164a0e4bf092a5a231f39d33ee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7eb"/>
  <p:tag name="KSO_WM_TEMPLATE_ASSEMBLE_GROUPID" val="62de6097c23dfd8dd4a32d6c"/>
</p:tagLst>
</file>

<file path=ppt/tags/tag263.xml><?xml version="1.0" encoding="utf-8"?>
<p:tagLst xmlns:p="http://schemas.openxmlformats.org/presentationml/2006/main">
  <p:tag name="KSO_WM_UNIT_DEFAULT_FONT" val="18;22;2"/>
  <p:tag name="KSO_WM_UNIT_BLOCK" val="0"/>
  <p:tag name="KSO_WM_UNIT_DEC_AREA_ID" val="6e5577727c594a1680fc5f5dd8b3b83d"/>
  <p:tag name="KSO_WM_UNIT_SUBTYPE" val="a"/>
  <p:tag name="KSO_WM_UNIT_PRESET_TEXT" val="单击此处添加文本具体内容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387_1*f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CHIP_GROUPID" val="620b5c5ed9f311da4dab65dc"/>
  <p:tag name="KSO_WM_CHIP_XID" val="620b5c5ed9f311da4dab65db"/>
  <p:tag name="KSO_WM_CHIP_FILLAREA_FILL_RULE" val="{&quot;fill_align&quot;:&quot;lm&quot;,&quot;fill_mode&quot;:&quot;adaptive&quot;,&quot;sacle_strategy&quot;:&quot;smart&quot;}"/>
  <p:tag name="KSO_WM_ASSEMBLE_CHIP_INDEX" val="e39469164a0e4bf092a5a231f39d33ee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7eb"/>
  <p:tag name="KSO_WM_TEMPLATE_ASSEMBLE_GROUPID" val="62de6097c23dfd8dd4a32d6c"/>
</p:tagLst>
</file>

<file path=ppt/tags/tag264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  <p:tag name="KSO_WM_SLIDE_BACKGROUND_TYPE" val="general"/>
</p:tagLst>
</file>

<file path=ppt/tags/tag26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  <p:tag name="KSO_WM_SLIDE_BACKGROUND_TYPE" val="general"/>
</p:tagLst>
</file>

<file path=ppt/tags/tag266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  <p:tag name="KSO_WM_SLIDE_BACKGROUND_TYPE" val="general"/>
</p:tagLst>
</file>

<file path=ppt/tags/tag267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4387_1*i*2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cbdebe706394009afcac6a86db56128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27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a1d063397e7445b2b5c7db85e0380e1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d533913af5e42c983e53eb2215b0a0a"/>
  <p:tag name="KSO_WM_SLIDE_BACKGROUND_TYPE" val="frame"/>
</p:tagLst>
</file>

<file path=ppt/tags/tag27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445f605edecf442383e80070cb707f1c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f9c26a083144b16b850e969c2716d12"/>
  <p:tag name="KSO_WM_SLIDE_BACKGROUND_TYPE" val="frame"/>
</p:tagLst>
</file>

<file path=ppt/tags/tag27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e1c71ad6e687485f85547f6f2f4e3561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ed61bcbb0cf4c6f8819f326071f05b7"/>
  <p:tag name="KSO_WM_SLIDE_BACKGROUND_TYPE" val="frame"/>
</p:tagLst>
</file>

<file path=ppt/tags/tag2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4"/>
</p:tagLst>
</file>

<file path=ppt/tags/tag27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24387_1*i*3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5dcf25188df4faca9a0bbbdeef6cae4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280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310b1dbbb9544d89ad6314bcb09e75e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1aa1d5eef2b435c9f86327e0cef8d31"/>
  <p:tag name="KSO_WM_SLIDE_BACKGROUND_TYPE" val="leftRight"/>
</p:tagLst>
</file>

<file path=ppt/tags/tag2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5"/>
</p:tagLst>
</file>

<file path=ppt/tags/tag28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73435b3f4f7449db86ebea649372bcd1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fee2eed975143009052767b7a73960e"/>
  <p:tag name="KSO_WM_SLIDE_BACKGROUND_TYPE" val="leftRight"/>
</p:tagLst>
</file>

<file path=ppt/tags/tag28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61d1c01006b64048b5f09e30808dd43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dbdbb701cc24d4fa60cd0150dfef222"/>
  <p:tag name="KSO_WM_SLIDE_BACKGROUND_TYPE" val="topBottom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24387_1*i*4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7113218436f472d803df227da2327a3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2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6"/>
</p:tagLst>
</file>

<file path=ppt/tags/tag291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d4b560e8f9604a7ba13bbbc5cb28936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b6ea6d3247043e4a8994f2a57d98e64"/>
  <p:tag name="KSO_WM_SLIDE_BACKGROUND_TYPE" val="topBottom"/>
</p:tagLst>
</file>

<file path=ppt/tags/tag29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f2f30edba67c4c63a49b3a1e480f658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02a2d8b4ef446e0b4ade0019b9f7e9d"/>
  <p:tag name="KSO_WM_SLIDE_BACKGROUND_TYPE" val="topBottom"/>
</p:tagLst>
</file>

<file path=ppt/tags/tag29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dc9819c631e643af9d56255e5ad73d4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7d596418c84f15ab4444ff708264c8"/>
  <p:tag name="KSO_WM_SLIDE_BACKGROUND_TYPE" val="bottomTop"/>
</p:tagLst>
</file>

<file path=ppt/tags/tag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6*i*1"/>
  <p:tag name="KSO_WM_BEAUTIFY_FLAG" val="#wm#"/>
  <p:tag name="KSO_WM_TAG_VERSION" val="1.0"/>
  <p:tag name="KSO_WM_CHIP_GROUPID" val="62de6097c23dfd8dd4a32d6c"/>
  <p:tag name="KSO_WM_CHIP_XID" val="62de6097c23dfd8dd4a331c2"/>
  <p:tag name="KSO_WM_UNIT_DEC_AREA_ID" val="c8cdfaf5ffe84e64a8b19639eb6874d6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34dde7f9b924e4fa852d5f268e00af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24387_1*i*5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a3bc3f908b141c5b1f77aeb5711ccb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3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7"/>
</p:tagLst>
</file>

<file path=ppt/tags/tag30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43292135206c422a96b8c6123ea76a9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1563b9c294346ecb5c348703051d852"/>
  <p:tag name="KSO_WM_SLIDE_BACKGROUND_TYPE" val="navigation"/>
</p:tagLst>
</file>

<file path=ppt/tags/tag3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8"/>
</p:tagLst>
</file>

<file path=ppt/tags/tag309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1f615eb8ec074d55943c388667724a4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6b4c5881a441c95cc4e2165498314"/>
  <p:tag name="KSO_WM_SLIDE_BACKGROUND_TYPE" val="navigation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24387_1*i*6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759830d01034f0ba554367753ed0c9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06077a35593066dffc847"/>
  <p:tag name="KSO_WM_TEMPLATE_ASSEMBLE_GROUPID" val="62de6097c23dfd8dd4a32d6c"/>
</p:tagLst>
</file>

<file path=ppt/tags/tag310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7647f0f4192f4af78f84072b954661a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17c0a6e1732413db8669e2b2320e741"/>
  <p:tag name="KSO_WM_SLIDE_BACKGROUND_TYPE" val="navigation"/>
</p:tagLst>
</file>

<file path=ppt/tags/tag31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57ee0748e1b546cab1c27c06f9f0932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490e2f08009413fa9fee955ae925333"/>
  <p:tag name="KSO_WM_SLIDE_BACKGROUND_TYPE" val="belt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387_1*a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7"/>
  <p:tag name="KSO_WM_UNIT_DEFAULT_FONT" val="60;72;2"/>
  <p:tag name="KSO_WM_UNIT_BLOCK" val="0"/>
  <p:tag name="KSO_WM_UNIT_DEC_AREA_ID" val="380c6d4722c149609f4bff7845d66e6f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ASSEMBLE_CHIP_INDEX" val="6b4d8dcaa004451691d9ec3f0676c24a"/>
  <p:tag name="KSO_WM_UNIT_TEXT_FILL_FORE_SCHEMECOLOR_INDEX_BRIGHTNESS" val="0.15"/>
  <p:tag name="KSO_WM_UNIT_TEXT_FILL_FORE_SCHEMECOLOR_INDEX" val="13"/>
  <p:tag name="KSO_WM_UNIT_TEXT_FILL_TYPE" val="1"/>
  <p:tag name="KSO_WM_TEMPLATE_ASSEMBLE_XID" val="63106077a35593066dffc847"/>
  <p:tag name="KSO_WM_TEMPLATE_ASSEMBLE_GROUPID" val="62de6097c23dfd8dd4a32d6c"/>
</p:tagLst>
</file>

<file path=ppt/tags/tag320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88a86f2b008e44b7a12edd8244760270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967dcc882c9413eb650f0346d4731bd"/>
  <p:tag name="KSO_WM_SLIDE_BACKGROUND_TYPE" val="belt"/>
</p:tagLst>
</file>

<file path=ppt/tags/tag321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790aa12efe27435a99ff087593b0c662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5bd96d039cd462b8147c19d1e9c2fbb"/>
  <p:tag name="KSO_WM_SLIDE_BACKGROUND_TYPE" val="belt"/>
</p:tagLst>
</file>

<file path=ppt/tags/tag3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99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99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5d4fa97788eba87d90c1c"/>
  <p:tag name="KSO_WM_CHIP_XID" val="627b2d44a0f60d12b19e6c09"/>
</p:tagLst>
</file>

<file path=ppt/tags/tag32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387"/>
</p:tagLst>
</file>

<file path=ppt/tags/tag3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387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387_1*f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72"/>
  <p:tag name="KSO_WM_UNIT_DEFAULT_FONT" val="14;16;2"/>
  <p:tag name="KSO_WM_UNIT_BLOCK" val="0"/>
  <p:tag name="KSO_WM_UNIT_DEC_AREA_ID" val="8f74084bb61c46168f54cb60e2b42818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ASSEMBLE_CHIP_INDEX" val="6b4d8dcaa004451691d9ec3f0676c24a"/>
  <p:tag name="KSO_WM_UNIT_TEXT_FILL_FORE_SCHEMECOLOR_INDEX_BRIGHTNESS" val="0.15"/>
  <p:tag name="KSO_WM_UNIT_TEXT_FILL_FORE_SCHEMECOLOR_INDEX" val="13"/>
  <p:tag name="KSO_WM_UNIT_TEXT_FILL_TYPE" val="1"/>
  <p:tag name="KSO_WM_TEMPLATE_ASSEMBLE_XID" val="63106077a35593066dffc847"/>
  <p:tag name="KSO_WM_TEMPLATE_ASSEMBLE_GROUPID" val="62de6097c23dfd8dd4a32d6c"/>
</p:tagLst>
</file>

<file path=ppt/tags/tag3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4387"/>
  <p:tag name="KSO_WM_CHIP_COLORING" val="1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计划总结通用模版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387_1*a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0670221bd4a849388454c67199054ed4"/>
  <p:tag name="KSO_WM_CHIP_GROUPID" val="619ddf4a56c5b5f57912a631"/>
  <p:tag name="KSO_WM_CHIP_XID" val="619ddf4a56c5b5f57912a62e"/>
  <p:tag name="KSO_WM_CHIP_FILLAREA_FILL_RULE" val="{&quot;fill_align&quot;:&quot;lm&quot;,&quot;fill_mode&quot;:&quot;adaptive&quot;,&quot;sacle_strategy&quot;:&quot;smart&quot;}"/>
  <p:tag name="KSO_WM_ASSEMBLE_CHIP_INDEX" val="6567f01da8384c19ac052536523ba849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81c"/>
  <p:tag name="KSO_WM_TEMPLATE_ASSEMBLE_GROUPID" val="63106076a35593066dffc81c"/>
</p:tagLst>
</file>

<file path=ppt/tags/tag335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387_1*f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UNIT_DEFAULT_FONT" val="16;18;2"/>
  <p:tag name="KSO_WM_UNIT_BLOCK" val="0"/>
  <p:tag name="KSO_WM_UNIT_DEC_AREA_ID" val="7a68a073df8244bba1b42239644c37ab"/>
  <p:tag name="KSO_WM_CHIP_GROUPID" val="619ddf4a56c5b5f57912a631"/>
  <p:tag name="KSO_WM_CHIP_XID" val="619ddf4a56c5b5f57912a62e"/>
  <p:tag name="KSO_WM_CHIP_FILLAREA_FILL_RULE" val="{&quot;fill_align&quot;:&quot;lm&quot;,&quot;fill_mode&quot;:&quot;adaptive&quot;,&quot;sacle_strategy&quot;:&quot;smart&quot;}"/>
  <p:tag name="KSO_WM_ASSEMBLE_CHIP_INDEX" val="6567f01da8384c19ac052536523ba849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81c"/>
  <p:tag name="KSO_WM_TEMPLATE_ASSEMBLE_GROUPID" val="63106076a35593066dffc81c"/>
</p:tagLst>
</file>

<file path=ppt/tags/tag336.xml><?xml version="1.0" encoding="utf-8"?>
<p:tagLst xmlns:p="http://schemas.openxmlformats.org/presentationml/2006/main">
  <p:tag name="KSO_WM_SLIDE_ID" val="custom20224387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4387"/>
  <p:tag name="KSO_WM_SLIDE_LAYOUT" val="a_f"/>
  <p:tag name="KSO_WM_SLIDE_LAYOUT_CNT" val="1_1"/>
  <p:tag name="KSO_WM_CHIP_INFOS" val="{&quot;type&quot;:0,&quot;layout_type&quot;:&quot;1_NF_LC_7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d9b1e630cfd8f114d27"/>
  <p:tag name="KSO_WM_CHIP_FILLPROP" val="[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b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t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]"/>
  <p:tag name="KSO_WM_CHIP_DECFILLPROP" val="[]"/>
  <p:tag name="KSO_WM_CHIP_GROUPID" val="614a9d9b1e630cfd8f114d26"/>
  <p:tag name="KSO_WM_SLIDE_LAYOUT_INFO" val="{&quot;id&quot;:&quot;2022-09-01T15:34:47&quot;,&quot;margin&quot;:{&quot;bottom&quot;:4.731209754943848,&quot;left&quot;:0.9507361650466919,&quot;right&quot;:14.313993453979492,&quot;top&quot;:6.345168113708496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1"/>
  <p:tag name="KSO_WM_SLIDE_SUBTYPE" val="pureTxt"/>
  <p:tag name="KSO_WM_TEMPLATE_ASSEMBLE_XID" val="63106076a35593066dffc81c"/>
  <p:tag name="KSO_WM_TEMPLATE_ASSEMBLE_GROUPID" val="63106076a35593066dffc81c"/>
</p:tagLst>
</file>

<file path=ppt/tags/tag337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8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  <p:tag name="KSO_WM_SLIDE_BACKGROUND_TYPE" val="general"/>
</p:tagLst>
</file>

<file path=ppt/tags/tag338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8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  <p:tag name="KSO_WM_SLIDE_BACKGROUND_TYPE" val="general"/>
</p:tagLst>
</file>

<file path=ppt/tags/tag339.xml><?xml version="1.0" encoding="utf-8"?>
<p:tagLst xmlns:p="http://schemas.openxmlformats.org/presentationml/2006/main">
  <p:tag name="KSO_WM_SLIDE_BACKGROUND" val="[&quot;general&quot;]"/>
  <p:tag name="KSO_WM_SLIDE_RATIO" val="1.777778"/>
  <p:tag name="KSO_WM_SLIDE_ID" val="custom20224387_8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450.498*372.359"/>
  <p:tag name="KSO_WM_SLIDE_POSITION" val="76.6708*100.081"/>
  <p:tag name="KSO_WM_TAG_VERSION" val="1.0"/>
  <p:tag name="KSO_WM_BEAUTIFY_FLAG" val="#wm#"/>
  <p:tag name="KSO_WM_TEMPLATE_CATEGORY" val="custom"/>
  <p:tag name="KSO_WM_TEMPLATE_INDEX" val="20224387"/>
  <p:tag name="KSO_WM_SLIDE_LAYOUT" val="d_h"/>
  <p:tag name="KSO_WM_SLIDE_LAYOUT_CNT" val="2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cb899a758c1ec0b708a94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6:32&quot;,&quot;maxSize&quot;:{&quot;size1&quot;:55.100000000000001},&quot;minSize&quot;:{&quot;size1&quot;:41.200000000000003},&quot;normalSize&quot;:{&quot;size1&quot;:55.100000000000001},&quot;subLayout&quot;:[{&quot;id&quot;:&quot;2021-04-01T15:36:32&quot;,&quot;margin&quot;:{&quot;bottom&quot;:1.6929999589920044,&quot;left&quot;:1.6929999589920044,&quot;right&quot;:0.026000002399086952,&quot;top&quot;:1.6929999589920044},&quot;maxSize&quot;:{&quot;size1&quot;:32.766722106933599},&quot;minSize&quot;:{&quot;size1&quot;:16.866722106933594},&quot;normalSize&quot;:{&quot;size1&quot;:16.866722106933594},&quot;subLayout&quot;:[{&quot;id&quot;:&quot;2021-04-01T15:36:32&quot;,&quot;margin&quot;:{&quot;bottom&quot;:0.046929869800806046,&quot;left&quot;:1.6929999589920044,&quot;right&quot;:0.026000002399086952,&quot;top&quot;:1.6929999589920044},&quot;type&quot;:0},{&quot;id&quot;:&quot;2021-04-01T15:36:32&quot;,&quot;margin&quot;:{&quot;bottom&quot;:1.6929999589920044,&quot;left&quot;:1.6929999589920044,&quot;right&quot;:0.026000002399086952,&quot;top&quot;:0.14886152744293213},&quot;type&quot;:0}],&quot;type&quot;:0},{&quot;id&quot;:&quot;2021-04-01T15:36:32&quot;,&quot;maxSize&quot;:{&quot;size1&quot;:57.799999999999997},&quot;minSize&quot;:{&quot;size1&quot;:35.600000000000001},&quot;normalSize&quot;:{&quot;size1&quot;:46.799999999999997},&quot;subLayout&quot;:[{&quot;id&quot;:&quot;2021-04-01T15:36:32&quot;,&quot;margin&quot;:{&quot;bottom&quot;:0.026000002399086952,&quot;left&quot;:1.2439998388290405,&quot;right&quot;:1.6929999589920044,&quot;top&quot;:1.6929999589920044},&quot;type&quot;:0},{&quot;id&quot;:&quot;2021-04-01T15:36:32&quot;,&quot;margin&quot;:{&quot;bottom&quot;:1.6929999589920044,&quot;left&quot;:1.2439998388290405,&quot;right&quot;:1.6929999589920044,&quot;top&quot;:1.2439998388290405},&quot;type&quot;:0}],&quot;type&quot;:0}],&quot;type&quot;:0}"/>
  <p:tag name="KSO_WM_CHIP_FILLPROP" val="[[{&quot;text_align&quot;:&quot;lm&quot;,&quot;text_direction&quot;:&quot;horizontal&quot;,&quot;support_features&quot;:[&quot;collage&quot;,&quot;carousel&quot;,&quot;creativecrop&quot;],&quot;support_big_font&quot;:false,&quot;fill_id&quot;:&quot;1202e538c4cd4b259a568d62e9dac112&quot;,&quot;fill_align&quot;:&quot;cm&quot;,&quot;chip_types&quot;:[&quot;diagram&quot;,&quot;picture&quot;,&quot;chart&quot;,&quot;table&quot;,&quot;video&quot;]},{&quot;text_align&quot;:&quot;lm&quot;,&quot;text_direction&quot;:&quot;horizontal&quot;,&quot;support_big_font&quot;:false,&quot;fill_id&quot;:&quot;ce691ea525ef451f9e0826f003f77240&quot;,&quot;fill_align&quot;:&quot;lm&quot;,&quot;chip_types&quot;:[&quot;text&quot;,&quot;picture&quot;]},{&quot;text_align&quot;:&quot;lm&quot;,&quot;text_direction&quot;:&quot;horizontal&quot;,&quot;support_big_font&quot;:false,&quot;fill_id&quot;:&quot;1e97633b78694618ab0b55b2f3fb695f&quot;,&quot;fill_align&quot;:&quot;lm&quot;,&quot;chip_types&quot;:[&quot;text&quot;,&quot;picture&quot;]}],[{&quot;text_align&quot;:&quot;lm&quot;,&quot;text_direction&quot;:&quot;horizontal&quot;,&quot;support_big_font&quot;:false,&quot;fill_id&quot;:&quot;1202e538c4cd4b259a568d62e9dac112&quot;,&quot;fill_align&quot;:&quot;cm&quot;,&quot;chip_types&quot;:[&quot;text&quot;]},{&quot;text_align&quot;:&quot;lm&quot;,&quot;text_direction&quot;:&quot;horizontal&quot;,&quot;support_big_font&quot;:false,&quot;fill_id&quot;:&quot;ce691ea525ef451f9e0826f003f77240&quot;,&quot;fill_align&quot;:&quot;lm&quot;,&quot;chip_types&quot;:[&quot;picture&quot;]},{&quot;text_align&quot;:&quot;lm&quot;,&quot;text_direction&quot;:&quot;horizontal&quot;,&quot;support_big_font&quot;:false,&quot;fill_id&quot;:&quot;1e97633b78694618ab0b55b2f3fb695f&quot;,&quot;fill_align&quot;:&quot;lm&quot;,&quot;chip_types&quot;:[&quot;picture&quot;]}]]"/>
  <p:tag name="KSO_WM_CHIP_GROUPID" val="5eecb899a758c1ec0b708a93"/>
  <p:tag name="KSO_WM_SLIDE_BK_DARK_LIGHT" val="2"/>
  <p:tag name="KSO_WM_SLIDE_BACKGROUND_TYPE" val="general"/>
  <p:tag name="KSO_WM_SLIDE_SUPPORT_FEATURE_TYPE" val="0"/>
  <p:tag name="KSO_WM_TEMPLATE_ASSEMBLE_XID" val="60656f434054ed1e2fb8067d"/>
  <p:tag name="KSO_WM_TEMPLATE_ASSEMBLE_GROUPID" val="60656f434054ed1e2fb8067d"/>
  <p:tag name="KSO_WM_CHIP_COLORING" val="1"/>
</p:tagLst>
</file>

<file path=ppt/tags/tag34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340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11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  <p:tag name="KSO_WM_SLIDE_BACKGROUND_TYPE" val="general"/>
</p:tagLst>
</file>

<file path=ppt/tags/tag341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11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  <p:tag name="KSO_WM_SLIDE_BACKGROUND_TYPE" val="general"/>
</p:tagLst>
</file>

<file path=ppt/tags/tag342.xml><?xml version="1.0" encoding="utf-8"?>
<p:tagLst xmlns:p="http://schemas.openxmlformats.org/presentationml/2006/main">
  <p:tag name="KSO_WM_BEAUTIFY_FLAG" val="#wm#"/>
  <p:tag name="KSO_WM_TEMPLATE_CATEGORY" val="custom"/>
  <p:tag name="KSO_WM_TEMPLATE_INDEX" val="2022438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9:12&quot;,&quot;maxSize&quot;:{&quot;size1&quot;:25.510710391291866},&quot;minSize&quot;:{&quot;size1&quot;:25.510710391291866},&quot;normalSize&quot;:{&quot;size1&quot;:25.510710391291866},&quot;subLayout&quot;:[{&quot;id&quot;:&quot;2021-04-01T15:09:12&quot;,&quot;margin&quot;:{&quot;bottom&quot;:0,&quot;left&quot;:1.2699999809265137,&quot;right&quot;:1.2699999809265137,&quot;top&quot;:1.2699999809265137},&quot;type&quot;:0},{&quot;direction&quot;:1,&quot;id&quot;:&quot;2021-04-01T15:09:12&quot;,&quot;maxSize&quot;:{&quot;size1&quot;:46.199610582987468},&quot;minSize&quot;:{&quot;size1&quot;:46.199610582987468},&quot;normalSize&quot;:{&quot;size1&quot;:46.199610582987468},&quot;subLayout&quot;:[{&quot;id&quot;:&quot;2021-04-01T15:09:12&quot;,&quot;maxSize&quot;:{&quot;size1&quot;:63.291100797344718},&quot;minSize&quot;:{&quot;size1&quot;:27.991100797344721},&quot;normalSize&quot;:{&quot;size1&quot;:45.591100797344723},&quot;subLayout&quot;:[{&quot;id&quot;:&quot;2021-04-01T15:09:12&quot;,&quot;margin&quot;:{&quot;bottom&quot;:0.026000002399086952,&quot;left&quot;:1.2699999809265137,&quot;right&quot;:0.026000002399086952,&quot;top&quot;:0.81999999284744263},&quot;type&quot;:0},{&quot;id&quot;:&quot;2021-04-01T15:09:12&quot;,&quot;margin&quot;:{&quot;bottom&quot;:1.6929999589920044,&quot;left&quot;:1.2699999809265137,&quot;right&quot;:0.026000002399086952,&quot;top&quot;:0.81999999284744263},&quot;type&quot;:0}],&quot;type&quot;:0},{&quot;id&quot;:&quot;2021-04-01T15:09:12&quot;,&quot;margin&quot;:{&quot;bottom&quot;:1.6929999589920044,&quot;left&quot;:0.81999999284744263,&quot;right&quot;:1.2699999809265137,&quot;top&quot;:0.81999999284744263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65eacff6436b4d3b8b4d4c63f9409216&quot;,&quot;fill_align&quot;:&quot;cm&quot;,&quot;chip_types&quot;:[&quot;header&quot;]},{&quot;text_align&quot;:&quot;lm&quot;,&quot;text_direction&quot;:&quot;horizontal&quot;,&quot;support_big_font&quot;:false,&quot;fill_id&quot;:&quot;72938fa216d248fea31fd652b7209f38&quot;,&quot;fill_align&quot;:&quot;lm&quot;,&quot;chip_types&quot;:[&quot;text&quot;]},{&quot;text_align&quot;:&quot;lm&quot;,&quot;text_direction&quot;:&quot;horizontal&quot;,&quot;support_big_font&quot;:false,&quot;fill_id&quot;:&quot;7325d35966864b1d8bdbe0dddd75ec9f&quot;,&quot;fill_align&quot;:&quot;lm&quot;,&quot;chip_types&quot;:[&quot;text&quot;]},{&quot;text_align&quot;:&quot;cm&quot;,&quot;text_direction&quot;:&quot;horizontal&quot;,&quot;support_big_font&quot;:false,&quot;fill_id&quot;:&quot;a8907a0895ae496c8f3d83edd07419b3&quot;,&quot;fill_align&quot;:&quot;cm&quot;,&quot;chip_types&quot;:[&quot;picture&quot;]}]]"/>
  <p:tag name="KSO_WM_SLIDE_ID" val="custom20224387_1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1"/>
  <p:tag name="KSO_WM_SLIDE_SIZE" val="888*444"/>
  <p:tag name="KSO_WM_SLIDE_POSITION" val="36*48"/>
  <p:tag name="KSO_WM_TAG_VERSION" val="1.0"/>
  <p:tag name="KSO_WM_SLIDE_LAYOUT" val="a_b_d_f"/>
  <p:tag name="KSO_WM_SLIDE_LAYOUT_CNT" val="1_1_1_2"/>
  <p:tag name="KSO_WM_CHIP_XID" val="5efc2f5d1e2627f60d7fd63b"/>
  <p:tag name="KSO_WM_CHIP_DECFILLPROP" val="[]"/>
  <p:tag name="KSO_WM_SLIDE_CAN_ADD_NAVIGATION" val="1"/>
  <p:tag name="KSO_WM_CHIP_GROUPID" val="5efc2f5d1e2627f60d7fd63a"/>
  <p:tag name="KSO_WM_SLIDE_BK_DARK_LIGHT" val="2"/>
  <p:tag name="KSO_WM_SLIDE_BACKGROUND_TYPE" val="general"/>
  <p:tag name="KSO_WM_SLIDE_SUPPORT_FEATURE_TYPE" val="0"/>
  <p:tag name="KSO_WM_TEMPLATE_ASSEMBLE_XID" val="60656e9a4054ed1e2fb7fc74"/>
  <p:tag name="KSO_WM_TEMPLATE_ASSEMBLE_GROUPID" val="60656e9a4054ed1e2fb7fc74"/>
  <p:tag name="KSO_WM_CHIP_COLORING" val="1"/>
</p:tagLst>
</file>

<file path=ppt/tags/tag343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9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  <p:tag name="KSO_WM_SLIDE_BACKGROUND_TYPE" val="general"/>
</p:tagLst>
</file>

<file path=ppt/tags/tag344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9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  <p:tag name="KSO_WM_SLIDE_BACKGROUND_TYPE" val="general"/>
</p:tagLst>
</file>

<file path=ppt/tags/tag345.xml><?xml version="1.0" encoding="utf-8"?>
<p:tagLst xmlns:p="http://schemas.openxmlformats.org/presentationml/2006/main">
  <p:tag name="KSO_WM_SLIDE_BACKGROUND" val="[&quot;general&quot;]"/>
  <p:tag name="KSO_WM_SLIDE_RATIO" val="1.777778"/>
  <p:tag name="KSO_WM_SLIDE_ID" val="custom20224387_9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326.598*147.085"/>
  <p:tag name="KSO_WM_SLIDE_POSITION" val="561.009*100.081"/>
  <p:tag name="KSO_WM_TAG_VERSION" val="1.0"/>
  <p:tag name="KSO_WM_BEAUTIFY_FLAG" val="#wm#"/>
  <p:tag name="KSO_WM_TEMPLATE_CATEGORY" val="custom"/>
  <p:tag name="KSO_WM_TEMPLATE_INDEX" val="20224387"/>
  <p:tag name="KSO_WM_SLIDE_LAYOUT" val="d_h"/>
  <p:tag name="KSO_WM_SLIDE_LAYOUT_CNT" val="2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cb899a758c1ec0b708a94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6:31&quot;,&quot;maxSize&quot;:{&quot;size1&quot;:55.100000000000001},&quot;minSize&quot;:{&quot;size1&quot;:41.200000000000003},&quot;normalSize&quot;:{&quot;size1&quot;:55.100000000000001},&quot;subLayout&quot;:[{&quot;id&quot;:&quot;2021-04-01T15:36:31&quot;,&quot;margin&quot;:{&quot;bottom&quot;:1.6929999589920044,&quot;left&quot;:1.6929999589920044,&quot;right&quot;:0.026000002399086952,&quot;top&quot;:1.6929999589920044},&quot;type&quot;:0},{&quot;id&quot;:&quot;2021-04-01T15:36:31&quot;,&quot;maxSize&quot;:{&quot;size1&quot;:57.799999999999997},&quot;minSize&quot;:{&quot;size1&quot;:35.600000000000001},&quot;normalSize&quot;:{&quot;size1&quot;:46.799999999999997},&quot;subLayout&quot;:[{&quot;id&quot;:&quot;2021-04-01T15:36:31&quot;,&quot;margin&quot;:{&quot;bottom&quot;:0.026000002399086952,&quot;left&quot;:1.2439998388290405,&quot;right&quot;:1.6929999589920044,&quot;top&quot;:1.6929999589920044},&quot;maxSize&quot;:{&quot;size1&quot;:51.940004501994864},&quot;minSize&quot;:{&quot;size1&quot;:36.040004501994858},&quot;normalSize&quot;:{&quot;size1&quot;:36.040004501994858},&quot;subLayout&quot;:[{&quot;id&quot;:&quot;2021-04-01T15:36:31&quot;,&quot;margin&quot;:{&quot;bottom&quot;:0.046929989010095596,&quot;left&quot;:1.2439998388290405,&quot;right&quot;:1.6929999589920044,&quot;top&quot;:1.6929999589920044},&quot;type&quot;:0},{&quot;id&quot;:&quot;2021-04-01T15:36:31&quot;,&quot;margin&quot;:{&quot;bottom&quot;:0.026000002399086952,&quot;left&quot;:1.2439998388290405,&quot;right&quot;:1.6929999589920044,&quot;top&quot;:0.14886166155338287},&quot;type&quot;:0}],&quot;type&quot;:0},{&quot;id&quot;:&quot;2021-04-01T15:36:31&quot;,&quot;margin&quot;:{&quot;bottom&quot;:1.6929999589920044,&quot;left&quot;:1.2439998388290405,&quot;right&quot;:1.6929999589920044,&quot;top&quot;:1.2439998388290405},&quot;type&quot;:0}],&quot;type&quot;:0}],&quot;type&quot;:0}"/>
  <p:tag name="KSO_WM_CHIP_FILLPROP" val="[[{&quot;text_align&quot;:&quot;lm&quot;,&quot;text_direction&quot;:&quot;horizontal&quot;,&quot;support_features&quot;:[&quot;collage&quot;,&quot;carousel&quot;,&quot;creativecrop&quot;],&quot;support_big_font&quot;:false,&quot;fill_id&quot;:&quot;1202e538c4cd4b259a568d62e9dac112&quot;,&quot;fill_align&quot;:&quot;cm&quot;,&quot;chip_types&quot;:[&quot;diagram&quot;,&quot;picture&quot;,&quot;chart&quot;,&quot;table&quot;,&quot;video&quot;]},{&quot;text_align&quot;:&quot;lm&quot;,&quot;text_direction&quot;:&quot;horizontal&quot;,&quot;support_big_font&quot;:false,&quot;fill_id&quot;:&quot;ce691ea525ef451f9e0826f003f77240&quot;,&quot;fill_align&quot;:&quot;lm&quot;,&quot;chip_types&quot;:[&quot;text&quot;,&quot;picture&quot;]},{&quot;text_align&quot;:&quot;lm&quot;,&quot;text_direction&quot;:&quot;horizontal&quot;,&quot;support_big_font&quot;:false,&quot;fill_id&quot;:&quot;1e97633b78694618ab0b55b2f3fb695f&quot;,&quot;fill_align&quot;:&quot;lm&quot;,&quot;chip_types&quot;:[&quot;text&quot;,&quot;picture&quot;]}],[{&quot;text_align&quot;:&quot;lm&quot;,&quot;text_direction&quot;:&quot;horizontal&quot;,&quot;support_big_font&quot;:false,&quot;fill_id&quot;:&quot;1202e538c4cd4b259a568d62e9dac112&quot;,&quot;fill_align&quot;:&quot;cm&quot;,&quot;chip_types&quot;:[&quot;text&quot;]},{&quot;text_align&quot;:&quot;lm&quot;,&quot;text_direction&quot;:&quot;horizontal&quot;,&quot;support_big_font&quot;:false,&quot;fill_id&quot;:&quot;ce691ea525ef451f9e0826f003f77240&quot;,&quot;fill_align&quot;:&quot;lm&quot;,&quot;chip_types&quot;:[&quot;picture&quot;]},{&quot;text_align&quot;:&quot;lm&quot;,&quot;text_direction&quot;:&quot;horizontal&quot;,&quot;support_big_font&quot;:false,&quot;fill_id&quot;:&quot;1e97633b78694618ab0b55b2f3fb695f&quot;,&quot;fill_align&quot;:&quot;lm&quot;,&quot;chip_types&quot;:[&quot;picture&quot;]}]]"/>
  <p:tag name="KSO_WM_CHIP_GROUPID" val="5eecb899a758c1ec0b708a93"/>
  <p:tag name="KSO_WM_SLIDE_BK_DARK_LIGHT" val="2"/>
  <p:tag name="KSO_WM_SLIDE_BACKGROUND_TYPE" val="general"/>
  <p:tag name="KSO_WM_SLIDE_SUPPORT_FEATURE_TYPE" val="0"/>
  <p:tag name="KSO_WM_TEMPLATE_ASSEMBLE_XID" val="60656f434054ed1e2fb8067b"/>
  <p:tag name="KSO_WM_TEMPLATE_ASSEMBLE_GROUPID" val="60656f434054ed1e2fb8067b"/>
  <p:tag name="KSO_WM_CHIP_COLORING" val="1"/>
</p:tagLst>
</file>

<file path=ppt/tags/tag346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10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  <p:tag name="KSO_WM_SLIDE_BACKGROUND_TYPE" val="general"/>
</p:tagLst>
</file>

<file path=ppt/tags/tag347.xml><?xml version="1.0" encoding="utf-8"?>
<p:tagLst xmlns:p="http://schemas.openxmlformats.org/presentationml/2006/main">
  <p:tag name="KSO_WM_UNIT_SUBTYPE" val="t"/>
  <p:tag name="KSO_WM_TEMPLATE_CATEGORY" val="custom"/>
  <p:tag name="KSO_WM_TEMPLATE_INDEX" val="20224387"/>
  <p:tag name="KSO_WM_UNIT_TYPE" val="i"/>
  <p:tag name="KSO_WM_UNIT_INDEX" val="1"/>
  <p:tag name="KSO_WM_UNIT_ID" val="custom20224387_10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  <p:tag name="KSO_WM_SLIDE_BACKGROUND_TYPE" val="general"/>
</p:tagLst>
</file>

<file path=ppt/tags/tag348.xml><?xml version="1.0" encoding="utf-8"?>
<p:tagLst xmlns:p="http://schemas.openxmlformats.org/presentationml/2006/main">
  <p:tag name="KSO_WM_BEAUTIFY_FLAG" val="#wm#"/>
  <p:tag name="KSO_WM_TEMPLATE_CATEGORY" val="custom"/>
  <p:tag name="KSO_WM_TEMPLATE_INDEX" val="2022438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9:21&quot;,&quot;maxSize&quot;:{&quot;size1&quot;:25.510710391291866},&quot;minSize&quot;:{&quot;size1&quot;:25.510710391291866},&quot;normalSize&quot;:{&quot;size1&quot;:25.510710391291866},&quot;subLayout&quot;:[{&quot;id&quot;:&quot;2021-04-01T15:09:21&quot;,&quot;margin&quot;:{&quot;bottom&quot;:0,&quot;left&quot;:1.2699999809265137,&quot;right&quot;:1.2699999809265137,&quot;top&quot;:1.2699999809265137},&quot;type&quot;:0},{&quot;direction&quot;:1,&quot;id&quot;:&quot;2021-04-01T15:09:21&quot;,&quot;maxSize&quot;:{&quot;size1&quot;:51.199417551165006},&quot;minSize&quot;:{&quot;size1&quot;:51.199417551165006},&quot;normalSize&quot;:{&quot;size1&quot;:51.199417551165006},&quot;subLayout&quot;:[{&quot;id&quot;:&quot;2021-04-01T15:09:21&quot;,&quot;margin&quot;:{&quot;bottom&quot;:1.6929999589920044,&quot;left&quot;:1.2699999809265137,&quot;right&quot;:0.026000002399086952,&quot;top&quot;:0.81999999284744263},&quot;type&quot;:0},{&quot;id&quot;:&quot;2021-04-01T15:09:21&quot;,&quot;maxSize&quot;:{&quot;size1&quot;:63.39110079734472},&quot;minSize&quot;:{&quot;size1&quot;:27.991100797344721},&quot;normalSize&quot;:{&quot;size1&quot;:45.591100797344723},&quot;subLayout&quot;:[{&quot;id&quot;:&quot;2021-04-01T15:09:21&quot;,&quot;margin&quot;:{&quot;bottom&quot;:0.026000002399086952,&quot;left&quot;:0.81999999284744263,&quot;right&quot;:1.2699999809265137,&quot;top&quot;:0.81999999284744263},&quot;maxSize&quot;:{&quot;size1&quot;:52.609485715998929},&quot;minSize&quot;:{&quot;size1&quot;:36.709485715998923},&quot;normalSize&quot;:{&quot;size1&quot;:36.709485715998923},&quot;subLayout&quot;:[{&quot;id&quot;:&quot;2021-04-01T15:09:21&quot;,&quot;margin&quot;:{&quot;bottom&quot;:0.046929728239774704,&quot;left&quot;:0.81999999284744263,&quot;right&quot;:1.2699999809265137,&quot;top&quot;:0.81999999284744263},&quot;type&quot;:0},{&quot;id&quot;:&quot;2021-04-01T15:09:21&quot;,&quot;margin&quot;:{&quot;bottom&quot;:0.026000002399086952,&quot;left&quot;:0.81999999284744263,&quot;right&quot;:1.2699999809265137,&quot;top&quot;:0.14886191487312317},&quot;type&quot;:0}],&quot;type&quot;:0},{&quot;id&quot;:&quot;2021-04-01T15:09:21&quot;,&quot;margin&quot;:{&quot;bottom&quot;:1.6929999589920044,&quot;left&quot;:0.81999999284744263,&quot;right&quot;:1.2699999809265137,&quot;top&quot;:0.81999999284744263},&quot;maxSize&quot;:{&quot;size1&quot;:45.11394904862351},&quot;minSize&quot;:{&quot;size1&quot;:29.213949048623505},&quot;normalSize&quot;:{&quot;size1&quot;:29.213949048623505},&quot;subLayout&quot;:[{&quot;id&quot;:&quot;2021-04-01T15:09:21&quot;,&quot;margin&quot;:{&quot;bottom&quot;:0.046929728239774704,&quot;left&quot;:0.81999999284744263,&quot;right&quot;:1.2699999809265137,&quot;top&quot;:0.81999999284744263},&quot;type&quot;:0},{&quot;id&quot;:&quot;2021-04-01T15:09:21&quot;,&quot;margin&quot;:{&quot;bottom&quot;:1.6929999589920044,&quot;left&quot;:0.81999999284744263,&quot;right&quot;:1.2699999809265137,&quot;top&quot;:0.14886191487312317},&quot;type&quot;:0}],&quot;type&quot;:0}]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a722754f624b46d8977e6e5aa1377386&quot;,&quot;fill_align&quot;:&quot;lm&quot;,&quot;chip_types&quot;:[&quot;header&quot;]},{&quot;text_align&quot;:&quot;lm&quot;,&quot;text_direction&quot;:&quot;horizontal&quot;,&quot;support_big_font&quot;:false,&quot;fill_id&quot;:&quot;eff3efe21f52495ebd97d796d78c39db&quot;,&quot;fill_align&quot;:&quot;lm&quot;,&quot;chip_types&quot;:[&quot;text&quot;]},{&quot;text_align&quot;:&quot;lm&quot;,&quot;text_direction&quot;:&quot;horizontal&quot;,&quot;support_big_font&quot;:false,&quot;fill_id&quot;:&quot;cc851d4a210d4daba3ab09f1d7703974&quot;,&quot;fill_align&quot;:&quot;lm&quot;,&quot;chip_types&quot;:[&quot;text&quot;]},{&quot;text_align&quot;:&quot;lt&quot;,&quot;text_direction&quot;:&quot;horizontal&quot;,&quot;support_features&quot;:[&quot;collage&quot;,&quot;carousel&quot;],&quot;support_big_font&quot;:false,&quot;fill_id&quot;:&quot;44eb4de77259433fbe5f60eb781ff5b1&quot;,&quot;fill_align&quot;:&quot;lt&quot;,&quot;chip_types&quot;:[&quot;text&quot;,&quot;picture&quot;]}]]"/>
  <p:tag name="KSO_WM_SLIDE_ID" val="custom20224387_10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372.567*263.663"/>
  <p:tag name="KSO_WM_SLIDE_POSITION" val="515.036*208.623"/>
  <p:tag name="KSO_WM_TAG_VERSION" val="1.0"/>
  <p:tag name="KSO_WM_SLIDE_LAYOUT" val="a_b_d_h"/>
  <p:tag name="KSO_WM_SLIDE_LAYOUT_CNT" val="1_1_1_2"/>
  <p:tag name="KSO_WM_CHIP_XID" val="5efc367931502a61758d8d7c"/>
  <p:tag name="KSO_WM_CHIP_DECFILLPROP" val="[]"/>
  <p:tag name="KSO_WM_SLIDE_CAN_ADD_NAVIGATION" val="1"/>
  <p:tag name="KSO_WM_CHIP_GROUPID" val="5efc367931502a61758d8d7b"/>
  <p:tag name="KSO_WM_SLIDE_BK_DARK_LIGHT" val="2"/>
  <p:tag name="KSO_WM_SLIDE_BACKGROUND_TYPE" val="general"/>
  <p:tag name="KSO_WM_SLIDE_SUPPORT_FEATURE_TYPE" val="3"/>
  <p:tag name="KSO_WM_SLIDE_SAME_FONT_SIZE" val="1"/>
  <p:tag name="KSO_WM_TEMPLATE_ASSEMBLE_XID" val="60656e9b4054ed1e2fb7fc83"/>
  <p:tag name="KSO_WM_TEMPLATE_ASSEMBLE_GROUPID" val="60656e9b4054ed1e2fb7fc83"/>
  <p:tag name="KSO_WM_CHIP_COLORING" val="1"/>
</p:tagLst>
</file>

<file path=ppt/tags/tag349.xml><?xml version="1.0" encoding="utf-8"?>
<p:tagLst xmlns:p="http://schemas.openxmlformats.org/presentationml/2006/main">
  <p:tag name="KSO_WM_UNIT_DEFAULT_FONT" val="54;60;2"/>
  <p:tag name="KSO_WM_UNIT_BLOCK" val="0"/>
  <p:tag name="KSO_WM_UNIT_DEC_AREA_ID" val="64be3073a6d04bc3924b22bbce06402a"/>
  <p:tag name="KSO_WM_UNIT_ISCONTENTSTITLE" val="0"/>
  <p:tag name="KSO_WM_UNIT_ISNUMDGMTITLE" val="0"/>
  <p:tag name="KSO_WM_UNIT_PRESET_TEXT" val="感谢各位的观看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387_24*a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CHIP_GROUPID" val="620b5c5ed9f311da4dab65dc"/>
  <p:tag name="KSO_WM_CHIP_XID" val="620b5c5ed9f311da4dab65db"/>
  <p:tag name="KSO_WM_CHIP_FILLAREA_FILL_RULE" val="{&quot;fill_align&quot;:&quot;lm&quot;,&quot;fill_mode&quot;:&quot;adaptive&quot;,&quot;sacle_strategy&quot;:&quot;smart&quot;}"/>
  <p:tag name="KSO_WM_ASSEMBLE_CHIP_INDEX" val="e39469164a0e4bf092a5a231f39d33ee"/>
  <p:tag name="KSO_WM_UNIT_TEXT_FILL_FORE_SCHEMECOLOR_INDEX_BRIGHTNESS" val="0.1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350.xml><?xml version="1.0" encoding="utf-8"?>
<p:tagLst xmlns:p="http://schemas.openxmlformats.org/presentationml/2006/main">
  <p:tag name="KSO_WM_UNIT_DEFAULT_FONT" val="18;22;2"/>
  <p:tag name="KSO_WM_UNIT_BLOCK" val="0"/>
  <p:tag name="KSO_WM_UNIT_DEC_AREA_ID" val="6e5577727c594a1680fc5f5dd8b3b83d"/>
  <p:tag name="KSO_WM_UNIT_SUBTYPE" val="a"/>
  <p:tag name="KSO_WM_UNIT_PRESET_TEXT" val="单击此处添加文本具体内容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387_24*f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CHIP_GROUPID" val="620b5c5ed9f311da4dab65dc"/>
  <p:tag name="KSO_WM_CHIP_XID" val="620b5c5ed9f311da4dab65db"/>
  <p:tag name="KSO_WM_CHIP_FILLAREA_FILL_RULE" val="{&quot;fill_align&quot;:&quot;lm&quot;,&quot;fill_mode&quot;:&quot;adaptive&quot;,&quot;sacle_strategy&quot;:&quot;smart&quot;}"/>
  <p:tag name="KSO_WM_ASSEMBLE_CHIP_INDEX" val="e39469164a0e4bf092a5a231f39d33ee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BEAUTIFY_FLAG" val="#wm#"/>
  <p:tag name="KSO_WM_TEMPLATE_CATEGORY" val="custom"/>
  <p:tag name="KSO_WM_TEMPLATE_INDEX" val="20224387"/>
  <p:tag name="KSO_WM_SLIDE_ID" val="custom20224387_24"/>
  <p:tag name="KSO_WM_TEMPLATE_SUBCATEGORY" val="21"/>
  <p:tag name="KSO_WM_TEMPLATE_MASTER_TYPE" val="1"/>
  <p:tag name="KSO_WM_TEMPLATE_COLOR_TYPE" val="1"/>
  <p:tag name="KSO_WM_SLIDE_ITEM_CNT" val="0"/>
  <p:tag name="KSO_WM_SLIDE_INDEX" val="24"/>
  <p:tag name="KSO_WM_TAG_VERSION" val="1.0"/>
  <p:tag name="KSO_WM_SLIDE_LAYOUT" val="a_f"/>
  <p:tag name="KSO_WM_SLIDE_LAYOUT_CNT" val="1_1"/>
  <p:tag name="KSO_WM_CHIP_INFOS" val="{&quot;type&quot;:0,&quot;layout_type&quot;:&quot;1_NF_LC_7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d9b1e630cfd8f114d27"/>
  <p:tag name="KSO_WM_CHIP_FILLPROP" val="[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b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t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]"/>
  <p:tag name="KSO_WM_CHIP_DECFILLPROP" val="[]"/>
  <p:tag name="KSO_WM_CHIP_GROUPID" val="614a9d9b1e630cfd8f114d26"/>
  <p:tag name="KSO_WM_SLIDE_LAYOUT_INFO" val="{&quot;id&quot;:&quot;2022-09-01T15:34:45&quot;,&quot;margin&quot;:{&quot;bottom&quot;:6.4397482872009277,&quot;left&quot;:0.95073616504669189,&quot;right&quot;:14.313993453979492,&quot;top&quot;:8.0537071228027344},&quot;type&quot;:0}"/>
  <p:tag name="KSO_WM_SLIDE_BK_DARK_LIGHT" val="2"/>
  <p:tag name="KSO_WM_SLIDE_BACKGROUND_TYPE" val="general"/>
  <p:tag name="KSO_WM_SLIDE_SUPPORT_FEATURE_TYPE" val="0"/>
  <p:tag name="KSO_WM_SLIDE_TYPE" val="endPage"/>
  <p:tag name="KSO_WM_CHIP_COLORING" val="1"/>
  <p:tag name="KSO_WM_SLIDE_SUBTYPE" val="pureTxt"/>
  <p:tag name="KSO_WM_TEMPLATE_ASSEMBLE_XID" val="63106076a35593066dffc7eb"/>
  <p:tag name="KSO_WM_TEMPLATE_ASSEMBLE_GROUPID" val="62de6097c23dfd8dd4a32d6c"/>
</p:tagLst>
</file>

<file path=ppt/tags/tag352.xml><?xml version="1.0" encoding="utf-8"?>
<p:tagLst xmlns:p="http://schemas.openxmlformats.org/presentationml/2006/main">
  <p:tag name="COMMONDATA" val="eyJoZGlkIjoiMDc4YzllMDZhMTc2MzY2ODhkZDdmYTUxOGU2YmQ2ZWUifQ=="/>
</p:tagLst>
</file>

<file path=ppt/tags/tag36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7*i*1"/>
  <p:tag name="KSO_WM_BEAUTIFY_FLAG" val="#wm#"/>
  <p:tag name="KSO_WM_TAG_VERSION" val="1.0"/>
  <p:tag name="KSO_WM_CHIP_GROUPID" val="62de6097c23dfd8dd4a32d6c"/>
  <p:tag name="KSO_WM_CHIP_XID" val="62de6097c23dfd8dd4a331d5"/>
  <p:tag name="KSO_WM_UNIT_DEC_AREA_ID" val="b786b6cead8f4ab5b4034def1534a9ec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ff04c0536fa4b728de7020e88201770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44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4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5*i*1"/>
  <p:tag name="KSO_WM_BEAUTIFY_FLAG" val="#wm#"/>
  <p:tag name="KSO_WM_TAG_VERSION" val="1.0"/>
  <p:tag name="KSO_WM_CHIP_GROUPID" val="62de6097c23dfd8dd4a32d6c"/>
  <p:tag name="KSO_WM_CHIP_XID" val="62de6097c23dfd8dd4a33275"/>
  <p:tag name="KSO_WM_UNIT_DEC_AREA_ID" val="8aa436b1021d4fed8954c503f6fa7f2c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35766628e6748399a13f892db1af3b1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8*i*1"/>
  <p:tag name="KSO_WM_BEAUTIFY_FLAG" val="#wm#"/>
  <p:tag name="KSO_WM_TAG_VERSION" val="1.0"/>
  <p:tag name="KSO_WM_CHIP_GROUPID" val="62de6097c23dfd8dd4a32d6c"/>
  <p:tag name="KSO_WM_CHIP_XID" val="62de6097c23dfd8dd4a32e2a"/>
  <p:tag name="KSO_WM_UNIT_DEC_AREA_ID" val="adc5a3e09ef742a1a6f9188c565a998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8359ca07544b0099cf41b38c0e54ae"/>
</p:tagLst>
</file>

<file path=ppt/tags/tag5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0*i*1"/>
  <p:tag name="KSO_WM_BEAUTIFY_FLAG" val="#wm#"/>
  <p:tag name="KSO_WM_TAG_VERSION" val="1.0"/>
  <p:tag name="KSO_WM_CHIP_GROUPID" val="62de6097c23dfd8dd4a32d6c"/>
  <p:tag name="KSO_WM_CHIP_XID" val="62de6097c23dfd8dd4a32d8a"/>
  <p:tag name="KSO_WM_UNIT_DEC_AREA_ID" val="d2c6731e3be348f3923e3a644b37bac4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e1bff39dd7f432c933575e5ea396823"/>
</p:tagLst>
</file>

<file path=ppt/tags/tag56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9*i*1"/>
  <p:tag name="KSO_WM_BEAUTIFY_FLAG" val="#wm#"/>
  <p:tag name="KSO_WM_TAG_VERSION" val="1.0"/>
  <p:tag name="KSO_WM_CHIP_GROUPID" val="62de6097c23dfd8dd4a32d6c"/>
  <p:tag name="KSO_WM_CHIP_XID" val="62de6097c23dfd8dd4a32dde"/>
  <p:tag name="KSO_WM_UNIT_DEC_AREA_ID" val="a32492af5b24416e8b470c2b6a392e4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5e46bf9b3ed4db4a6bf2f7c8b67c1c6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6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66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74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75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</p:tagLst>
</file>

<file path=ppt/tags/tag82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</p:tagLst>
</file>

<file path=ppt/tags/tag83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</p:tagLst>
</file>

<file path=ppt/tags/tag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1*i*1"/>
  <p:tag name="KSO_WM_BEAUTIFY_FLAG" val="#wm#"/>
  <p:tag name="KSO_WM_TAG_VERSION" val="1.0"/>
  <p:tag name="KSO_WM_CHIP_GROUPID" val="62de6097c23dfd8dd4a32d6c"/>
  <p:tag name="KSO_WM_CHIP_XID" val="62de6097c23dfd8dd4a32fc3"/>
  <p:tag name="KSO_WM_UNIT_DEC_AREA_ID" val="00093a46f2a74e65b4dcd0f5b2d5c86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be5671be90242c180f20ce4cb5fb8d0"/>
</p:tagLst>
</file>

<file path=ppt/tags/tag89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3*i*1"/>
  <p:tag name="KSO_WM_BEAUTIFY_FLAG" val="#wm#"/>
  <p:tag name="KSO_WM_TAG_VERSION" val="1.0"/>
  <p:tag name="KSO_WM_CHIP_GROUPID" val="62de6097c23dfd8dd4a32d6c"/>
  <p:tag name="KSO_WM_CHIP_XID" val="62de6097c23dfd8dd4a32e6f"/>
  <p:tag name="KSO_WM_UNIT_DEC_AREA_ID" val="207d7fad47fa4c4cbeb9e3b89af7dee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0bbff61cdea4a01acbbf42cebb64319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计划总结通用模版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21035_1*a*1"/>
  <p:tag name="KSO_WM_TEMPLATE_CATEGORY" val="chip"/>
  <p:tag name="KSO_WM_TEMPLATE_INDEX" val="20221035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0670221bd4a849388454c67199054ed4"/>
  <p:tag name="KSO_WM_CHIP_GROUPID" val="619ddf4a56c5b5f57912a631"/>
  <p:tag name="KSO_WM_CHIP_XID" val="619ddf4a56c5b5f57912a62e"/>
  <p:tag name="KSO_WM_CHIP_FILLAREA_FILL_RULE" val="{&quot;fill_align&quot;:&quot;lm&quot;,&quot;fill_mode&quot;:&quot;adaptive&quot;,&quot;sacle_strategy&quot;:&quot;smart&quot;}"/>
  <p:tag name="KSO_WM_ASSEMBLE_CHIP_INDEX" val="6567f01da8384c19ac052536523ba849"/>
  <p:tag name="KSO_WM_UNIT_TEXT_FILL_FORE_SCHEMECOLOR_INDEX_BRIGHTNESS" val="0.15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14*i*1"/>
  <p:tag name="KSO_WM_BEAUTIFY_FLAG" val="#wm#"/>
  <p:tag name="KSO_WM_TAG_VERSION" val="1.0"/>
  <p:tag name="KSO_WM_CHIP_GROUPID" val="62de6097c23dfd8dd4a32d6c"/>
  <p:tag name="KSO_WM_CHIP_XID" val="62de6097c23dfd8dd4a32e84"/>
  <p:tag name="KSO_WM_UNIT_DEC_AREA_ID" val="663a0cdc4c9e4eeeb74ab0ace7f924fe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b8e0efb336149c7ada2a9b7444a3d44"/>
</p:tagLst>
</file>

<file path=ppt/tags/tag91.xml><?xml version="1.0" encoding="utf-8"?>
<p:tagLst xmlns:p="http://schemas.openxmlformats.org/presentationml/2006/main">
  <p:tag name="KSO_WM_UNIT_SUBTYPE" val="u"/>
  <p:tag name="KSO_WM_TEMPLATE_CATEGORY" val="chip"/>
  <p:tag name="KSO_WM_TEMPLATE_INDEX" val="20224387"/>
  <p:tag name="KSO_WM_UNIT_TYPE" val="i"/>
  <p:tag name="KSO_WM_UNIT_INDEX" val="1"/>
  <p:tag name="KSO_WM_UNIT_ID" val="chip20224387_12*i*1"/>
  <p:tag name="KSO_WM_BEAUTIFY_FLAG" val="#wm#"/>
  <p:tag name="KSO_WM_TAG_VERSION" val="1.0"/>
  <p:tag name="KSO_WM_CHIP_GROUPID" val="62de6097c23dfd8dd4a32d6c"/>
  <p:tag name="KSO_WM_CHIP_XID" val="62de6097c23dfd8dd4a32f41"/>
  <p:tag name="KSO_WM_UNIT_DEC_AREA_ID" val="47cb0fbc96e048b38719e1a8fddf7993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7d61e58ed74426ebfd146a70ea036df"/>
</p:tagLst>
</file>

<file path=ppt/tags/tag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DEFAULT_FONT" val="54;60;2"/>
  <p:tag name="KSO_WM_UNIT_BLOCK" val="0"/>
  <p:tag name="KSO_WM_UNIT_DEC_AREA_ID" val="64be3073a6d04bc3924b22bbce06402a"/>
  <p:tag name="KSO_WM_UNIT_ISCONTENTSTITLE" val="0"/>
  <p:tag name="KSO_WM_UNIT_ISNUMDGMTITLE" val="0"/>
  <p:tag name="KSO_WM_UNIT_PRESET_TEXT" val="感谢各位的观看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387_1*a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CHIP_GROUPID" val="620b5c5ed9f311da4dab65dc"/>
  <p:tag name="KSO_WM_CHIP_XID" val="620b5c5ed9f311da4dab65db"/>
  <p:tag name="KSO_WM_CHIP_FILLAREA_FILL_RULE" val="{&quot;fill_align&quot;:&quot;lm&quot;,&quot;fill_mode&quot;:&quot;adaptive&quot;,&quot;sacle_strategy&quot;:&quot;smart&quot;}"/>
  <p:tag name="KSO_WM_ASSEMBLE_CHIP_INDEX" val="e39469164a0e4bf092a5a231f39d33ee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7eb"/>
  <p:tag name="KSO_WM_TEMPLATE_ASSEMBLE_GROUPID" val="62de6097c23dfd8dd4a32d6c"/>
</p:tagLst>
</file>

<file path=ppt/tags/tag96.xml><?xml version="1.0" encoding="utf-8"?>
<p:tagLst xmlns:p="http://schemas.openxmlformats.org/presentationml/2006/main">
  <p:tag name="KSO_WM_UNIT_DEFAULT_FONT" val="18;22;2"/>
  <p:tag name="KSO_WM_UNIT_BLOCK" val="0"/>
  <p:tag name="KSO_WM_UNIT_DEC_AREA_ID" val="6e5577727c594a1680fc5f5dd8b3b83d"/>
  <p:tag name="KSO_WM_UNIT_SUBTYPE" val="a"/>
  <p:tag name="KSO_WM_UNIT_PRESET_TEXT" val="单击此处添加文本具体内容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387_1*f*1"/>
  <p:tag name="KSO_WM_TEMPLATE_CATEGORY" val="custom"/>
  <p:tag name="KSO_WM_TEMPLATE_INDEX" val="20224387"/>
  <p:tag name="KSO_WM_UNIT_LAYERLEVEL" val="1"/>
  <p:tag name="KSO_WM_TAG_VERSION" val="1.0"/>
  <p:tag name="KSO_WM_BEAUTIFY_FLAG" val="#wm#"/>
  <p:tag name="KSO_WM_CHIP_GROUPID" val="620b5c5ed9f311da4dab65dc"/>
  <p:tag name="KSO_WM_CHIP_XID" val="620b5c5ed9f311da4dab65db"/>
  <p:tag name="KSO_WM_CHIP_FILLAREA_FILL_RULE" val="{&quot;fill_align&quot;:&quot;lm&quot;,&quot;fill_mode&quot;:&quot;adaptive&quot;,&quot;sacle_strategy&quot;:&quot;smart&quot;}"/>
  <p:tag name="KSO_WM_ASSEMBLE_CHIP_INDEX" val="e39469164a0e4bf092a5a231f39d33ee"/>
  <p:tag name="KSO_WM_UNIT_TEXT_FILL_FORE_SCHEMECOLOR_INDEX_BRIGHTNESS" val="0.15"/>
  <p:tag name="KSO_WM_UNIT_TEXT_FILL_FORE_SCHEMECOLOR_INDEX" val="13"/>
  <p:tag name="KSO_WM_UNIT_TEXT_FILL_TYPE" val="1"/>
  <p:tag name="KSO_WM_TEMPLATE_ASSEMBLE_XID" val="63106076a35593066dffc7eb"/>
  <p:tag name="KSO_WM_TEMPLATE_ASSEMBLE_GROUPID" val="62de6097c23dfd8dd4a32d6c"/>
</p:tagLst>
</file>

<file path=ppt/tags/tag97.xml><?xml version="1.0" encoding="utf-8"?>
<p:tagLst xmlns:p="http://schemas.openxmlformats.org/presentationml/2006/main">
  <p:tag name="KSO_WM_UNIT_SUBTYPE" val="v"/>
  <p:tag name="KSO_WM_TEMPLATE_CATEGORY" val="chip"/>
  <p:tag name="KSO_WM_TEMPLATE_INDEX" val="20224387"/>
  <p:tag name="KSO_WM_UNIT_TYPE" val="i"/>
  <p:tag name="KSO_WM_UNIT_INDEX" val="1"/>
  <p:tag name="KSO_WM_UNIT_ID" val="chip20224387_1*i*1"/>
  <p:tag name="KSO_WM_BEAUTIFY_FLAG" val="#wm#"/>
  <p:tag name="KSO_WM_TAG_VERSION" val="1.0"/>
  <p:tag name="KSO_WM_CHIP_GROUPID" val="62de6097c23dfd8dd4a32d6c"/>
  <p:tag name="KSO_WM_CHIP_XID" val="62de6097c23dfd8dd4a3318a"/>
  <p:tag name="KSO_WM_UNIT_DEC_AREA_ID" val="beab9600e2f448a1ab5f5fb79d733cb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f683f8f54543e9bc101feba35178a7"/>
  <p:tag name="KSO_WM_SLIDE_BACKGROUND_TYPE" val="general"/>
</p:tagLst>
</file>

<file path=ppt/tags/tag98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2*i*1"/>
  <p:tag name="KSO_WM_BEAUTIFY_FLAG" val="#wm#"/>
  <p:tag name="KSO_WM_TAG_VERSION" val="1.0"/>
  <p:tag name="KSO_WM_CHIP_GROUPID" val="62de6097c23dfd8dd4a32d6c"/>
  <p:tag name="KSO_WM_CHIP_XID" val="62de6097c23dfd8dd4a33131"/>
  <p:tag name="KSO_WM_UNIT_DEC_AREA_ID" val="9c8d6cd8d0b04ec0a7f0f5485b0f9f2d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4aaa3cfe51a47c1941e42bf193d84f9"/>
  <p:tag name="KSO_WM_SLIDE_BACKGROUND_TYPE" val="general"/>
</p:tagLst>
</file>

<file path=ppt/tags/tag99.xml><?xml version="1.0" encoding="utf-8"?>
<p:tagLst xmlns:p="http://schemas.openxmlformats.org/presentationml/2006/main">
  <p:tag name="KSO_WM_UNIT_SUBTYPE" val="t"/>
  <p:tag name="KSO_WM_TEMPLATE_CATEGORY" val="chip"/>
  <p:tag name="KSO_WM_TEMPLATE_INDEX" val="20224387"/>
  <p:tag name="KSO_WM_UNIT_TYPE" val="i"/>
  <p:tag name="KSO_WM_UNIT_INDEX" val="1"/>
  <p:tag name="KSO_WM_UNIT_ID" val="chip20224387_3*i*1"/>
  <p:tag name="KSO_WM_BEAUTIFY_FLAG" val="#wm#"/>
  <p:tag name="KSO_WM_TAG_VERSION" val="1.0"/>
  <p:tag name="KSO_WM_CHIP_GROUPID" val="62de6097c23dfd8dd4a32d6c"/>
  <p:tag name="KSO_WM_CHIP_XID" val="62de6097c23dfd8dd4a3315a"/>
  <p:tag name="KSO_WM_UNIT_DEC_AREA_ID" val="57c82c30730f48a587f391943c25e18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5f6c853a4e443648436ebf13635f744"/>
  <p:tag name="KSO_WM_SLIDE_BACKGROUND_TYPE" val="genera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79CEDA"/>
      </a:dk2>
      <a:lt2>
        <a:srgbClr val="FFFFFF"/>
      </a:lt2>
      <a:accent1>
        <a:srgbClr val="6FB4E2"/>
      </a:accent1>
      <a:accent2>
        <a:srgbClr val="67C8C3"/>
      </a:accent2>
      <a:accent3>
        <a:srgbClr val="60DCA4"/>
      </a:accent3>
      <a:accent4>
        <a:srgbClr val="69CFA5"/>
      </a:accent4>
      <a:accent5>
        <a:srgbClr val="83A0C6"/>
      </a:accent5>
      <a:accent6>
        <a:srgbClr val="9D71E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79CEDA"/>
      </a:dk2>
      <a:lt2>
        <a:srgbClr val="FFFFFF"/>
      </a:lt2>
      <a:accent1>
        <a:srgbClr val="6FB4E2"/>
      </a:accent1>
      <a:accent2>
        <a:srgbClr val="67C8C3"/>
      </a:accent2>
      <a:accent3>
        <a:srgbClr val="60DCA4"/>
      </a:accent3>
      <a:accent4>
        <a:srgbClr val="69CFA5"/>
      </a:accent4>
      <a:accent5>
        <a:srgbClr val="83A0C6"/>
      </a:accent5>
      <a:accent6>
        <a:srgbClr val="9D71E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汉仪中黑 简</vt:lpstr>
      <vt:lpstr>黑体</vt:lpstr>
      <vt:lpstr>Arial Black</vt:lpstr>
      <vt:lpstr>汉仪大黑简</vt:lpstr>
      <vt:lpstr>Dubai Medium</vt:lpstr>
      <vt:lpstr>汉仪粗宋 简</vt:lpstr>
      <vt:lpstr>Segoe UI</vt:lpstr>
      <vt:lpstr>Office 主题</vt:lpstr>
      <vt:lpstr>1_Office 主题​​</vt:lpstr>
      <vt:lpstr>2_Office 主题​​</vt:lpstr>
      <vt:lpstr>中国开始沦为半殖民地半殖民社会</vt:lpstr>
      <vt:lpstr>PowerPoint 演示文稿</vt:lpstr>
      <vt:lpstr>PowerPoint 演示文稿</vt:lpstr>
      <vt:lpstr>PowerPoint 演示文稿</vt:lpstr>
      <vt:lpstr>PowerPoint 演示文稿</vt:lpstr>
      <vt:lpstr>感谢各位的观看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</dc:creator>
  <cp:lastModifiedBy>jenny</cp:lastModifiedBy>
  <cp:revision>12</cp:revision>
  <dcterms:created xsi:type="dcterms:W3CDTF">2023-03-12T13:53:00Z</dcterms:created>
  <dcterms:modified xsi:type="dcterms:W3CDTF">2023-03-12T14:19:20Z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5C96043E36DE45C98E055C4930AC884D</vt:lpwstr>
  </property>
  <property fmtid="{D5CDD505-2E9C-101B-9397-08002B2CF9AE}" pid="3" name="KSOProductBuildVer">
    <vt:lpwstr>2052-11.1.0.12978</vt:lpwstr>
  </property>
</Properties>
</file>