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1" r:id="rId9"/>
    <p:sldId id="262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035CEE-7CA7-4E02-9AD8-63ACEF78BC82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5EE763-9367-4A0F-BCEE-835B99BAF2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54.180.97.42/projects/k-mo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54.180.92.20:8080/gruenwelt/main.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752601"/>
            <a:ext cx="8568952" cy="182976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 Protection</a:t>
            </a:r>
            <a:br>
              <a:rPr lang="en-US" altLang="ko-KR" dirty="0" smtClean="0"/>
            </a:br>
            <a:r>
              <a:rPr lang="en-US" altLang="ko-KR" dirty="0"/>
              <a:t>Portal Development </a:t>
            </a:r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8062664" cy="1199704"/>
          </a:xfrm>
        </p:spPr>
        <p:txBody>
          <a:bodyPr/>
          <a:lstStyle/>
          <a:p>
            <a:r>
              <a:rPr lang="de-DE" altLang="ko-KR" dirty="0" smtClean="0"/>
              <a:t>Team GRÜNWELT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370367"/>
            <a:ext cx="368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2020 K-MOVE </a:t>
            </a:r>
            <a:r>
              <a:rPr lang="en-US" altLang="ko-KR" dirty="0"/>
              <a:t>Java Web Project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486734"/>
            <a:ext cx="757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JONGNAM WON</a:t>
            </a:r>
            <a:r>
              <a:rPr lang="en-US" altLang="ko-KR" dirty="0" smtClean="0"/>
              <a:t>,  HYEYOUNG </a:t>
            </a:r>
            <a:r>
              <a:rPr lang="en-US" altLang="ko-KR" dirty="0"/>
              <a:t>SIM, </a:t>
            </a:r>
            <a:endParaRPr lang="en-US" altLang="ko-KR" dirty="0" smtClean="0"/>
          </a:p>
          <a:p>
            <a:pPr algn="r"/>
            <a:r>
              <a:rPr lang="en-US" altLang="ko-KR" dirty="0"/>
              <a:t>GEON JO, </a:t>
            </a:r>
            <a:r>
              <a:rPr lang="en-US" altLang="ko-KR" dirty="0" smtClean="0"/>
              <a:t>DAMBI YU</a:t>
            </a:r>
            <a:r>
              <a:rPr lang="en-US" altLang="ko-KR" dirty="0"/>
              <a:t>, </a:t>
            </a:r>
            <a:r>
              <a:rPr lang="en-US" altLang="ko-KR" dirty="0" smtClean="0"/>
              <a:t> JAEHYEONG </a:t>
            </a:r>
            <a:r>
              <a:rPr lang="en-US" altLang="ko-KR" dirty="0"/>
              <a:t>GIL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2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Furthermore..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4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Team Members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Project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Project Development Environment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Structure of Web Page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ERD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ko-KR" dirty="0" smtClean="0"/>
              <a:t>Features &amp; Demonstration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8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en-US" altLang="ko-KR" dirty="0"/>
              <a:t>JONGNAM WON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 planning, Research, Main Developer,       Main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Designer</a:t>
            </a:r>
          </a:p>
          <a:p>
            <a:r>
              <a:rPr lang="en-US" altLang="ko-KR" dirty="0"/>
              <a:t>HYEYOUNG 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Research, Main Developer, Main Web </a:t>
            </a:r>
            <a:r>
              <a:rPr lang="en-US" altLang="ko-KR" dirty="0" smtClean="0"/>
              <a:t>Designer</a:t>
            </a:r>
            <a:endParaRPr lang="en-US" altLang="ko-KR" dirty="0" smtClean="0"/>
          </a:p>
          <a:p>
            <a:r>
              <a:rPr lang="en-US" altLang="ko-KR" dirty="0"/>
              <a:t>GEON JO</a:t>
            </a:r>
            <a:endParaRPr lang="en-US" altLang="ko-KR" dirty="0" smtClean="0"/>
          </a:p>
          <a:p>
            <a:pPr lvl="1"/>
            <a:r>
              <a:rPr lang="en-US" altLang="ko-KR" dirty="0"/>
              <a:t>Research, </a:t>
            </a:r>
            <a:r>
              <a:rPr lang="en-US" altLang="ko-KR" dirty="0" smtClean="0"/>
              <a:t>Sub </a:t>
            </a:r>
            <a:r>
              <a:rPr lang="en-US" altLang="ko-KR" dirty="0"/>
              <a:t>Developer</a:t>
            </a:r>
            <a:endParaRPr lang="en-US" altLang="ko-KR" dirty="0" smtClean="0"/>
          </a:p>
          <a:p>
            <a:r>
              <a:rPr lang="en-US" altLang="ko-KR" dirty="0"/>
              <a:t>DAMBI YU</a:t>
            </a:r>
            <a:endParaRPr lang="en-US" altLang="ko-KR" dirty="0" smtClean="0"/>
          </a:p>
          <a:p>
            <a:pPr lvl="1"/>
            <a:r>
              <a:rPr lang="en-US" altLang="ko-KR" dirty="0"/>
              <a:t>Research, Sub Developer</a:t>
            </a:r>
            <a:endParaRPr lang="en-US" altLang="ko-KR" dirty="0" smtClean="0"/>
          </a:p>
          <a:p>
            <a:r>
              <a:rPr lang="en-US" altLang="ko-KR" dirty="0"/>
              <a:t>JAEHYEONG GIL</a:t>
            </a:r>
            <a:endParaRPr lang="en-US" altLang="ko-KR" dirty="0" smtClean="0"/>
          </a:p>
          <a:p>
            <a:pPr lvl="1"/>
            <a:r>
              <a:rPr lang="en-US" altLang="ko-KR" dirty="0"/>
              <a:t>Research, Main Developer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Team Members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ollects/edits </a:t>
            </a:r>
            <a:r>
              <a:rPr lang="en-US" altLang="ko-KR" dirty="0"/>
              <a:t>data of environmental themes from various countries and provides users those information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dirty="0" smtClean="0"/>
              <a:t>rovides </a:t>
            </a:r>
            <a:r>
              <a:rPr lang="en-US" altLang="ko-KR" dirty="0"/>
              <a:t>features for group gathering, who want to discuss of common interesting themes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Project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4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Back-end</a:t>
            </a:r>
            <a:r>
              <a:rPr lang="ko-KR" altLang="en-US" dirty="0" smtClean="0"/>
              <a:t> </a:t>
            </a:r>
            <a:r>
              <a:rPr lang="en-US" altLang="ko-KR" dirty="0" smtClean="0"/>
              <a:t>: Java (Model2 structured)</a:t>
            </a:r>
          </a:p>
          <a:p>
            <a:r>
              <a:rPr lang="en-US" altLang="ko-KR" dirty="0" smtClean="0"/>
              <a:t>Front-end : JSP /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/ Bootstrap</a:t>
            </a:r>
          </a:p>
          <a:p>
            <a:r>
              <a:rPr lang="en-US" altLang="ko-KR" dirty="0" smtClean="0"/>
              <a:t>Data communication : Ajax / Curl REST API</a:t>
            </a:r>
          </a:p>
          <a:p>
            <a:r>
              <a:rPr lang="en-US" altLang="ko-KR" dirty="0" smtClean="0"/>
              <a:t>Database : MySQL</a:t>
            </a:r>
          </a:p>
          <a:p>
            <a:r>
              <a:rPr lang="en-US" altLang="ko-KR" dirty="0" smtClean="0"/>
              <a:t>Server : Amazon EC2 / Tomcat 9</a:t>
            </a:r>
          </a:p>
          <a:p>
            <a:r>
              <a:rPr lang="en-US" altLang="ko-KR" dirty="0" smtClean="0"/>
              <a:t>IDE : Eclipse</a:t>
            </a:r>
          </a:p>
          <a:p>
            <a:r>
              <a:rPr lang="en-US" altLang="ko-KR" dirty="0" smtClean="0"/>
              <a:t>Version control :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 smtClean="0"/>
              <a:t>Project management : </a:t>
            </a:r>
            <a:r>
              <a:rPr lang="en-US" altLang="ko-KR" dirty="0" err="1" smtClean="0"/>
              <a:t>Redmine</a:t>
            </a:r>
            <a:endParaRPr lang="en-US" altLang="ko-KR" dirty="0"/>
          </a:p>
          <a:p>
            <a:pPr marL="109728" indent="0">
              <a:buNone/>
            </a:pPr>
            <a:r>
              <a:rPr lang="en-US" altLang="ko-KR" dirty="0"/>
              <a:t>   (</a:t>
            </a:r>
            <a:r>
              <a:rPr lang="en-US" altLang="ko-KR" dirty="0">
                <a:hlinkClick r:id="rId2"/>
              </a:rPr>
              <a:t>http://54.180.97.42/projects/k-move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Project Development 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MVC structured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Structures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5536" y="2348880"/>
            <a:ext cx="1584176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(JSP / JS)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03848" y="2348880"/>
            <a:ext cx="2736304" cy="30963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(Java Servlet)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32240" y="2348880"/>
            <a:ext cx="1584176" cy="309634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(Java Class)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6732240" y="332656"/>
            <a:ext cx="1656184" cy="86409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452320" y="140064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740352" y="140064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한쪽 모서리는 잘리고 다른 쪽 모서리는 둥근 사각형 13"/>
          <p:cNvSpPr/>
          <p:nvPr/>
        </p:nvSpPr>
        <p:spPr>
          <a:xfrm>
            <a:off x="4788024" y="332657"/>
            <a:ext cx="1440160" cy="864096"/>
          </a:xfrm>
          <a:prstGeom prst="snip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 site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5076056" y="140064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364088" y="1400645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6096" y="154640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REST API</a:t>
            </a:r>
          </a:p>
          <a:p>
            <a:r>
              <a:rPr lang="en-US" altLang="ko-KR" sz="1600" dirty="0" smtClean="0"/>
              <a:t>/Web Crawling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205844" y="35010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2205844" y="3897053"/>
            <a:ext cx="720080" cy="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6120172" y="350100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048164" y="390671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8082" y="2841717"/>
            <a:ext cx="101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Ajax</a:t>
            </a:r>
          </a:p>
          <a:p>
            <a:r>
              <a:rPr lang="en-US" altLang="ko-KR" sz="1600" dirty="0" smtClean="0"/>
              <a:t>/Legacy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7880653" y="154640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JDBC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28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8693567" cy="54584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ERD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427984" y="3501008"/>
            <a:ext cx="252028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도넛 1"/>
          <p:cNvSpPr/>
          <p:nvPr/>
        </p:nvSpPr>
        <p:spPr>
          <a:xfrm>
            <a:off x="5004048" y="1052736"/>
            <a:ext cx="540060" cy="540060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356988" y="4509120"/>
            <a:ext cx="540060" cy="540060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4211960" y="4689140"/>
            <a:ext cx="540060" cy="540060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6650868" y="2852936"/>
            <a:ext cx="540060" cy="540060"/>
          </a:xfrm>
          <a:prstGeom prst="don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6642128" y="1052736"/>
            <a:ext cx="540060" cy="540060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도넛 10"/>
          <p:cNvSpPr/>
          <p:nvPr/>
        </p:nvSpPr>
        <p:spPr>
          <a:xfrm>
            <a:off x="6642128" y="4149080"/>
            <a:ext cx="540060" cy="540060"/>
          </a:xfrm>
          <a:prstGeom prst="don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/>
          <a:lstStyle/>
          <a:p>
            <a:r>
              <a:rPr lang="en-US" altLang="ko-KR" dirty="0" smtClean="0"/>
              <a:t>Main page</a:t>
            </a:r>
          </a:p>
          <a:p>
            <a:pPr lvl="1"/>
            <a:r>
              <a:rPr lang="en-US" altLang="ko-KR" dirty="0" smtClean="0"/>
              <a:t>News search : </a:t>
            </a:r>
            <a:r>
              <a:rPr lang="en-US" altLang="ko-KR" dirty="0" smtClean="0"/>
              <a:t>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Articles</a:t>
            </a:r>
          </a:p>
          <a:p>
            <a:pPr lvl="2"/>
            <a:r>
              <a:rPr lang="en-US" altLang="ko-KR" dirty="0"/>
              <a:t>European </a:t>
            </a:r>
            <a:r>
              <a:rPr lang="en-US" altLang="ko-KR" dirty="0" smtClean="0"/>
              <a:t>Environment Agency : </a:t>
            </a:r>
            <a:r>
              <a:rPr lang="en-US" altLang="ko-KR" dirty="0" smtClean="0"/>
              <a:t>JO</a:t>
            </a:r>
            <a:endParaRPr lang="en-US" altLang="ko-KR" dirty="0" smtClean="0"/>
          </a:p>
          <a:p>
            <a:pPr lvl="2"/>
            <a:r>
              <a:rPr lang="en-US" altLang="ko-KR" dirty="0"/>
              <a:t>US </a:t>
            </a:r>
            <a:r>
              <a:rPr lang="en-US" altLang="ko-KR" dirty="0" smtClean="0"/>
              <a:t>Environmental Protection Agency : </a:t>
            </a:r>
            <a:r>
              <a:rPr lang="en-US" altLang="ko-KR" dirty="0" smtClean="0"/>
              <a:t>YU</a:t>
            </a:r>
            <a:endParaRPr lang="en-US" altLang="ko-KR" dirty="0" smtClean="0"/>
          </a:p>
          <a:p>
            <a:pPr lvl="2"/>
            <a:r>
              <a:rPr lang="en-US" altLang="ko-KR" dirty="0"/>
              <a:t>UN </a:t>
            </a:r>
            <a:r>
              <a:rPr lang="en-US" altLang="ko-KR" dirty="0" smtClean="0"/>
              <a:t>Environment </a:t>
            </a:r>
            <a:r>
              <a:rPr lang="en-US" altLang="ko-KR" dirty="0" err="1" smtClean="0"/>
              <a:t>Programme</a:t>
            </a:r>
            <a:r>
              <a:rPr lang="en-US" altLang="ko-KR" dirty="0" smtClean="0"/>
              <a:t> : </a:t>
            </a:r>
            <a:r>
              <a:rPr lang="en-US" altLang="ko-KR" dirty="0" smtClean="0"/>
              <a:t>GIL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Events brief &amp; Map data : </a:t>
            </a:r>
            <a:r>
              <a:rPr lang="en-US" altLang="ko-KR" dirty="0" smtClean="0"/>
              <a:t>WON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Implementation</a:t>
            </a:r>
          </a:p>
          <a:p>
            <a:pPr lvl="1"/>
            <a:r>
              <a:rPr lang="en-US" altLang="ko-KR" dirty="0" smtClean="0"/>
              <a:t>Outer API : </a:t>
            </a:r>
            <a:r>
              <a:rPr lang="en-US" altLang="ko-KR" dirty="0" smtClean="0"/>
              <a:t>SIM(News</a:t>
            </a:r>
            <a:r>
              <a:rPr lang="en-US" altLang="ko-KR" dirty="0" smtClean="0"/>
              <a:t>), </a:t>
            </a:r>
            <a:r>
              <a:rPr lang="en-US" altLang="ko-KR" dirty="0" smtClean="0"/>
              <a:t>WON(Map </a:t>
            </a:r>
            <a:r>
              <a:rPr lang="en-US" altLang="ko-KR" dirty="0" smtClean="0"/>
              <a:t>data)</a:t>
            </a:r>
          </a:p>
          <a:p>
            <a:pPr lvl="1"/>
            <a:r>
              <a:rPr lang="en-US" altLang="ko-KR" dirty="0" smtClean="0"/>
              <a:t>Article links crawling : </a:t>
            </a:r>
            <a:r>
              <a:rPr lang="en-US" altLang="ko-KR" dirty="0" smtClean="0"/>
              <a:t>GIL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smtClean="0"/>
              <a:t>WON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 querying : </a:t>
            </a:r>
            <a:r>
              <a:rPr lang="en-US" altLang="ko-KR" dirty="0" smtClean="0"/>
              <a:t>JO, YU, GIL, WON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Features </a:t>
            </a:r>
            <a:endParaRPr lang="ko-KR" alt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3452516" y="1175575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http://54.180.92.20:8080/gruenwelt/main.um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Article board : </a:t>
            </a:r>
            <a:r>
              <a:rPr lang="en-US" altLang="ko-KR" dirty="0" smtClean="0"/>
              <a:t>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Outer API </a:t>
            </a:r>
            <a:r>
              <a:rPr lang="en-US" altLang="ko-KR" dirty="0"/>
              <a:t>Implementation </a:t>
            </a:r>
            <a:r>
              <a:rPr lang="en-US" altLang="ko-KR" dirty="0" smtClean="0"/>
              <a:t>: </a:t>
            </a:r>
            <a:r>
              <a:rPr lang="en-US" altLang="ko-KR" dirty="0" smtClean="0"/>
              <a:t>SIM(News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Community board : </a:t>
            </a:r>
            <a:r>
              <a:rPr lang="en-US" altLang="ko-KR" dirty="0" smtClean="0"/>
              <a:t>SIM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Events listing</a:t>
            </a:r>
          </a:p>
          <a:p>
            <a:pPr lvl="1"/>
            <a:r>
              <a:rPr lang="en-US" altLang="ko-KR" dirty="0"/>
              <a:t>Event register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 viewer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Implementation</a:t>
            </a:r>
          </a:p>
          <a:p>
            <a:pPr lvl="2"/>
            <a:r>
              <a:rPr lang="en-US" altLang="ko-KR" dirty="0" smtClean="0"/>
              <a:t>Database querying : </a:t>
            </a:r>
            <a:r>
              <a:rPr lang="en-US" altLang="ko-KR" dirty="0" smtClean="0"/>
              <a:t>SIM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Database design : </a:t>
            </a:r>
            <a:r>
              <a:rPr lang="en-US" altLang="ko-KR" dirty="0" smtClean="0"/>
              <a:t>WON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 smtClean="0"/>
              <a:t>Login </a:t>
            </a:r>
            <a:r>
              <a:rPr lang="en-US" altLang="ko-KR" dirty="0"/>
              <a:t>/ Join : </a:t>
            </a:r>
            <a:r>
              <a:rPr lang="en-US" altLang="ko-KR" dirty="0" smtClean="0"/>
              <a:t>WON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Features(cont.)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4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308</Words>
  <Application>Microsoft Office PowerPoint</Application>
  <PresentationFormat>화면 슬라이드 쇼(4:3)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Environment Protection Portal Development Project</vt:lpstr>
      <vt:lpstr>PowerPoint 프레젠테이션</vt:lpstr>
      <vt:lpstr>1. Team Members</vt:lpstr>
      <vt:lpstr>2. Project Overview</vt:lpstr>
      <vt:lpstr>3. Project Development Env.</vt:lpstr>
      <vt:lpstr>4. Structures</vt:lpstr>
      <vt:lpstr>5. ERD</vt:lpstr>
      <vt:lpstr>6. Features </vt:lpstr>
      <vt:lpstr>6. Features(cont.) </vt:lpstr>
      <vt:lpstr>Furthermore..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환경보호 종합포털 개발 프로젝트</dc:title>
  <dc:creator>user</dc:creator>
  <cp:lastModifiedBy>user</cp:lastModifiedBy>
  <cp:revision>58</cp:revision>
  <dcterms:created xsi:type="dcterms:W3CDTF">2020-12-02T05:23:37Z</dcterms:created>
  <dcterms:modified xsi:type="dcterms:W3CDTF">2020-12-11T04:46:40Z</dcterms:modified>
</cp:coreProperties>
</file>