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2634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9B98-D1DB-46AB-B35C-8DEF099FAF71}" type="datetimeFigureOut">
              <a:rPr lang="ko-KR" altLang="en-US" smtClean="0"/>
              <a:t>2008-10-31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042F-A29E-46AE-953E-CF53A482D06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9B98-D1DB-46AB-B35C-8DEF099FAF71}" type="datetimeFigureOut">
              <a:rPr lang="ko-KR" altLang="en-US" smtClean="0"/>
              <a:t>2008-10-31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042F-A29E-46AE-953E-CF53A482D06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9B98-D1DB-46AB-B35C-8DEF099FAF71}" type="datetimeFigureOut">
              <a:rPr lang="ko-KR" altLang="en-US" smtClean="0"/>
              <a:t>2008-10-31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042F-A29E-46AE-953E-CF53A482D06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9B98-D1DB-46AB-B35C-8DEF099FAF71}" type="datetimeFigureOut">
              <a:rPr lang="ko-KR" altLang="en-US" smtClean="0"/>
              <a:t>2008-10-31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042F-A29E-46AE-953E-CF53A482D06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9B98-D1DB-46AB-B35C-8DEF099FAF71}" type="datetimeFigureOut">
              <a:rPr lang="ko-KR" altLang="en-US" smtClean="0"/>
              <a:t>2008-10-31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042F-A29E-46AE-953E-CF53A482D06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9B98-D1DB-46AB-B35C-8DEF099FAF71}" type="datetimeFigureOut">
              <a:rPr lang="ko-KR" altLang="en-US" smtClean="0"/>
              <a:t>2008-10-31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042F-A29E-46AE-953E-CF53A482D06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9B98-D1DB-46AB-B35C-8DEF099FAF71}" type="datetimeFigureOut">
              <a:rPr lang="ko-KR" altLang="en-US" smtClean="0"/>
              <a:t>2008-10-31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042F-A29E-46AE-953E-CF53A482D06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9B98-D1DB-46AB-B35C-8DEF099FAF71}" type="datetimeFigureOut">
              <a:rPr lang="ko-KR" altLang="en-US" smtClean="0"/>
              <a:t>2008-10-31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042F-A29E-46AE-953E-CF53A482D06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9B98-D1DB-46AB-B35C-8DEF099FAF71}" type="datetimeFigureOut">
              <a:rPr lang="ko-KR" altLang="en-US" smtClean="0"/>
              <a:t>2008-10-31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042F-A29E-46AE-953E-CF53A482D06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9B98-D1DB-46AB-B35C-8DEF099FAF71}" type="datetimeFigureOut">
              <a:rPr lang="ko-KR" altLang="en-US" smtClean="0"/>
              <a:t>2008-10-31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042F-A29E-46AE-953E-CF53A482D06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9B98-D1DB-46AB-B35C-8DEF099FAF71}" type="datetimeFigureOut">
              <a:rPr lang="ko-KR" altLang="en-US" smtClean="0"/>
              <a:t>2008-10-31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042F-A29E-46AE-953E-CF53A482D06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C9B98-D1DB-46AB-B35C-8DEF099FAF71}" type="datetimeFigureOut">
              <a:rPr lang="ko-KR" altLang="en-US" smtClean="0"/>
              <a:t>2008-10-31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042F-A29E-46AE-953E-CF53A482D06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498" t="12246" r="79102" b="17543"/>
          <a:stretch>
            <a:fillRect/>
          </a:stretch>
        </p:blipFill>
        <p:spPr bwMode="auto">
          <a:xfrm>
            <a:off x="500042" y="357158"/>
            <a:ext cx="4000528" cy="8391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HomeNo1</dc:creator>
  <cp:lastModifiedBy>HomeNo1</cp:lastModifiedBy>
  <cp:revision>1</cp:revision>
  <dcterms:created xsi:type="dcterms:W3CDTF">2008-10-31T01:40:29Z</dcterms:created>
  <dcterms:modified xsi:type="dcterms:W3CDTF">2008-10-31T05:16:15Z</dcterms:modified>
</cp:coreProperties>
</file>