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75AE-B7BE-4D35-BA5B-E469E81F4083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C0FF0D75-4280-4679-A380-8A08557F9A78}">
      <dgm:prSet/>
      <dgm:spPr/>
      <dgm:t>
        <a:bodyPr/>
        <a:lstStyle/>
        <a:p>
          <a:r>
            <a:rPr lang="en-US"/>
            <a:t>Project Objectives</a:t>
          </a:r>
        </a:p>
      </dgm:t>
    </dgm:pt>
    <dgm:pt modelId="{84BD8E5D-7089-4BF7-8137-289E4411CC15}" type="parTrans" cxnId="{9A84AA19-3981-401A-AAA2-1AE47DB40676}">
      <dgm:prSet/>
      <dgm:spPr/>
      <dgm:t>
        <a:bodyPr/>
        <a:lstStyle/>
        <a:p>
          <a:endParaRPr lang="en-US"/>
        </a:p>
      </dgm:t>
    </dgm:pt>
    <dgm:pt modelId="{1B37F06F-4AF4-4303-A403-EF17917785F5}" type="sibTrans" cxnId="{9A84AA19-3981-401A-AAA2-1AE47DB40676}">
      <dgm:prSet/>
      <dgm:spPr/>
      <dgm:t>
        <a:bodyPr/>
        <a:lstStyle/>
        <a:p>
          <a:endParaRPr lang="en-US"/>
        </a:p>
      </dgm:t>
    </dgm:pt>
    <dgm:pt modelId="{B9DDAD4A-477D-4D7C-8E93-8EC9B296895F}">
      <dgm:prSet/>
      <dgm:spPr/>
      <dgm:t>
        <a:bodyPr/>
        <a:lstStyle/>
        <a:p>
          <a:r>
            <a:rPr lang="en-US"/>
            <a:t>Architectural Diagram</a:t>
          </a:r>
        </a:p>
      </dgm:t>
    </dgm:pt>
    <dgm:pt modelId="{9E0FD518-8B4E-44EE-B4C1-C47F183DA6A8}" type="parTrans" cxnId="{ACB9195F-1E6E-4CAE-89BC-51D362406BB9}">
      <dgm:prSet/>
      <dgm:spPr/>
      <dgm:t>
        <a:bodyPr/>
        <a:lstStyle/>
        <a:p>
          <a:endParaRPr lang="en-US"/>
        </a:p>
      </dgm:t>
    </dgm:pt>
    <dgm:pt modelId="{5D93E671-B602-42B8-A74C-CAD61A18FDEC}" type="sibTrans" cxnId="{ACB9195F-1E6E-4CAE-89BC-51D362406BB9}">
      <dgm:prSet/>
      <dgm:spPr/>
      <dgm:t>
        <a:bodyPr/>
        <a:lstStyle/>
        <a:p>
          <a:endParaRPr lang="en-US"/>
        </a:p>
      </dgm:t>
    </dgm:pt>
    <dgm:pt modelId="{86737816-DBAE-4367-8DDE-27325D7D0B6D}">
      <dgm:prSet/>
      <dgm:spPr/>
      <dgm:t>
        <a:bodyPr/>
        <a:lstStyle/>
        <a:p>
          <a:r>
            <a:rPr lang="en-US"/>
            <a:t>User Stores</a:t>
          </a:r>
        </a:p>
      </dgm:t>
    </dgm:pt>
    <dgm:pt modelId="{F6062E68-AAB8-40E6-A0A7-1965592903F3}" type="parTrans" cxnId="{D253421C-ADA9-4648-9F12-082A6CD62DCE}">
      <dgm:prSet/>
      <dgm:spPr/>
      <dgm:t>
        <a:bodyPr/>
        <a:lstStyle/>
        <a:p>
          <a:endParaRPr lang="en-US"/>
        </a:p>
      </dgm:t>
    </dgm:pt>
    <dgm:pt modelId="{4348AB6D-F4FB-4C37-94FC-99ED10B5FFAA}" type="sibTrans" cxnId="{D253421C-ADA9-4648-9F12-082A6CD62DCE}">
      <dgm:prSet/>
      <dgm:spPr/>
      <dgm:t>
        <a:bodyPr/>
        <a:lstStyle/>
        <a:p>
          <a:endParaRPr lang="en-US"/>
        </a:p>
      </dgm:t>
    </dgm:pt>
    <dgm:pt modelId="{035FE1F3-13A0-41D6-9920-8E584B124873}">
      <dgm:prSet/>
      <dgm:spPr/>
      <dgm:t>
        <a:bodyPr/>
        <a:lstStyle/>
        <a:p>
          <a:r>
            <a:rPr lang="en-US"/>
            <a:t>Demo</a:t>
          </a:r>
        </a:p>
      </dgm:t>
    </dgm:pt>
    <dgm:pt modelId="{EEB4E103-C83B-4AC7-9CCB-387D33A8C1CF}" type="parTrans" cxnId="{88132246-147D-42F8-8F31-AC0E2CEA4C6B}">
      <dgm:prSet/>
      <dgm:spPr/>
      <dgm:t>
        <a:bodyPr/>
        <a:lstStyle/>
        <a:p>
          <a:endParaRPr lang="en-US"/>
        </a:p>
      </dgm:t>
    </dgm:pt>
    <dgm:pt modelId="{AF3EA10E-C365-4742-A683-12DC65E6ED25}" type="sibTrans" cxnId="{88132246-147D-42F8-8F31-AC0E2CEA4C6B}">
      <dgm:prSet/>
      <dgm:spPr/>
      <dgm:t>
        <a:bodyPr/>
        <a:lstStyle/>
        <a:p>
          <a:endParaRPr lang="en-US"/>
        </a:p>
      </dgm:t>
    </dgm:pt>
    <dgm:pt modelId="{B441FF25-99FC-4855-9B5F-E74354EA5568}" type="pres">
      <dgm:prSet presAssocID="{6B4B75AE-B7BE-4D35-BA5B-E469E81F4083}" presName="Name0" presStyleCnt="0">
        <dgm:presLayoutVars>
          <dgm:dir/>
          <dgm:resizeHandles val="exact"/>
        </dgm:presLayoutVars>
      </dgm:prSet>
      <dgm:spPr/>
    </dgm:pt>
    <dgm:pt modelId="{C871CBC1-D928-4C1A-B1F5-DFB675B28D0B}" type="pres">
      <dgm:prSet presAssocID="{C0FF0D75-4280-4679-A380-8A08557F9A78}" presName="node" presStyleLbl="node1" presStyleIdx="0" presStyleCnt="7">
        <dgm:presLayoutVars>
          <dgm:bulletEnabled val="1"/>
        </dgm:presLayoutVars>
      </dgm:prSet>
      <dgm:spPr/>
    </dgm:pt>
    <dgm:pt modelId="{E51E2AB5-661C-4E38-BEB3-3FA53331AA37}" type="pres">
      <dgm:prSet presAssocID="{1B37F06F-4AF4-4303-A403-EF17917785F5}" presName="sibTransSpacerBeforeConnector" presStyleCnt="0"/>
      <dgm:spPr/>
    </dgm:pt>
    <dgm:pt modelId="{0615DCD9-F106-4B49-B853-5CEBFEE87DF0}" type="pres">
      <dgm:prSet presAssocID="{1B37F06F-4AF4-4303-A403-EF17917785F5}" presName="sibTrans" presStyleLbl="node1" presStyleIdx="1" presStyleCnt="7"/>
      <dgm:spPr/>
    </dgm:pt>
    <dgm:pt modelId="{035DE3EC-2CF5-4BD7-8CF8-7C100A38398B}" type="pres">
      <dgm:prSet presAssocID="{1B37F06F-4AF4-4303-A403-EF17917785F5}" presName="sibTransSpacerAfterConnector" presStyleCnt="0"/>
      <dgm:spPr/>
    </dgm:pt>
    <dgm:pt modelId="{6BB4C8C2-7F08-41C0-90E8-C2E7C9E7345A}" type="pres">
      <dgm:prSet presAssocID="{B9DDAD4A-477D-4D7C-8E93-8EC9B296895F}" presName="node" presStyleLbl="node1" presStyleIdx="2" presStyleCnt="7">
        <dgm:presLayoutVars>
          <dgm:bulletEnabled val="1"/>
        </dgm:presLayoutVars>
      </dgm:prSet>
      <dgm:spPr/>
    </dgm:pt>
    <dgm:pt modelId="{589F3C59-14A5-46F5-9FE8-6F12045F53F8}" type="pres">
      <dgm:prSet presAssocID="{5D93E671-B602-42B8-A74C-CAD61A18FDEC}" presName="sibTransSpacerBeforeConnector" presStyleCnt="0"/>
      <dgm:spPr/>
    </dgm:pt>
    <dgm:pt modelId="{159B0929-FAC5-4A5E-A58C-E09257DBFA6F}" type="pres">
      <dgm:prSet presAssocID="{5D93E671-B602-42B8-A74C-CAD61A18FDEC}" presName="sibTrans" presStyleLbl="node1" presStyleIdx="3" presStyleCnt="7"/>
      <dgm:spPr/>
    </dgm:pt>
    <dgm:pt modelId="{B4739B6E-0FFD-46D8-B08F-9BD5167A05DF}" type="pres">
      <dgm:prSet presAssocID="{5D93E671-B602-42B8-A74C-CAD61A18FDEC}" presName="sibTransSpacerAfterConnector" presStyleCnt="0"/>
      <dgm:spPr/>
    </dgm:pt>
    <dgm:pt modelId="{05C258DB-73D0-4EA7-B540-5167A614A78C}" type="pres">
      <dgm:prSet presAssocID="{86737816-DBAE-4367-8DDE-27325D7D0B6D}" presName="node" presStyleLbl="node1" presStyleIdx="4" presStyleCnt="7">
        <dgm:presLayoutVars>
          <dgm:bulletEnabled val="1"/>
        </dgm:presLayoutVars>
      </dgm:prSet>
      <dgm:spPr/>
    </dgm:pt>
    <dgm:pt modelId="{CD8F7DFA-DCE5-4BB3-B453-580F406816A7}" type="pres">
      <dgm:prSet presAssocID="{4348AB6D-F4FB-4C37-94FC-99ED10B5FFAA}" presName="sibTransSpacerBeforeConnector" presStyleCnt="0"/>
      <dgm:spPr/>
    </dgm:pt>
    <dgm:pt modelId="{DFCC7095-F74D-440A-8666-50763CD9AACE}" type="pres">
      <dgm:prSet presAssocID="{4348AB6D-F4FB-4C37-94FC-99ED10B5FFAA}" presName="sibTrans" presStyleLbl="node1" presStyleIdx="5" presStyleCnt="7"/>
      <dgm:spPr/>
    </dgm:pt>
    <dgm:pt modelId="{F6E8C517-58D8-4C26-A899-929B64103B49}" type="pres">
      <dgm:prSet presAssocID="{4348AB6D-F4FB-4C37-94FC-99ED10B5FFAA}" presName="sibTransSpacerAfterConnector" presStyleCnt="0"/>
      <dgm:spPr/>
    </dgm:pt>
    <dgm:pt modelId="{F16D5471-B6DD-4C3A-8B1B-DCEA4E6474E2}" type="pres">
      <dgm:prSet presAssocID="{035FE1F3-13A0-41D6-9920-8E584B124873}" presName="node" presStyleLbl="node1" presStyleIdx="6" presStyleCnt="7">
        <dgm:presLayoutVars>
          <dgm:bulletEnabled val="1"/>
        </dgm:presLayoutVars>
      </dgm:prSet>
      <dgm:spPr/>
    </dgm:pt>
  </dgm:ptLst>
  <dgm:cxnLst>
    <dgm:cxn modelId="{137E340D-A3F3-47B9-8272-319815C1056E}" type="presOf" srcId="{86737816-DBAE-4367-8DDE-27325D7D0B6D}" destId="{05C258DB-73D0-4EA7-B540-5167A614A78C}" srcOrd="0" destOrd="0" presId="urn:microsoft.com/office/officeart/2016/7/layout/BasicProcessNew"/>
    <dgm:cxn modelId="{9A84AA19-3981-401A-AAA2-1AE47DB40676}" srcId="{6B4B75AE-B7BE-4D35-BA5B-E469E81F4083}" destId="{C0FF0D75-4280-4679-A380-8A08557F9A78}" srcOrd="0" destOrd="0" parTransId="{84BD8E5D-7089-4BF7-8137-289E4411CC15}" sibTransId="{1B37F06F-4AF4-4303-A403-EF17917785F5}"/>
    <dgm:cxn modelId="{D253421C-ADA9-4648-9F12-082A6CD62DCE}" srcId="{6B4B75AE-B7BE-4D35-BA5B-E469E81F4083}" destId="{86737816-DBAE-4367-8DDE-27325D7D0B6D}" srcOrd="2" destOrd="0" parTransId="{F6062E68-AAB8-40E6-A0A7-1965592903F3}" sibTransId="{4348AB6D-F4FB-4C37-94FC-99ED10B5FFAA}"/>
    <dgm:cxn modelId="{3AB7C32E-C476-49C3-9445-262E47735B68}" type="presOf" srcId="{6B4B75AE-B7BE-4D35-BA5B-E469E81F4083}" destId="{B441FF25-99FC-4855-9B5F-E74354EA5568}" srcOrd="0" destOrd="0" presId="urn:microsoft.com/office/officeart/2016/7/layout/BasicProcessNew"/>
    <dgm:cxn modelId="{ACB9195F-1E6E-4CAE-89BC-51D362406BB9}" srcId="{6B4B75AE-B7BE-4D35-BA5B-E469E81F4083}" destId="{B9DDAD4A-477D-4D7C-8E93-8EC9B296895F}" srcOrd="1" destOrd="0" parTransId="{9E0FD518-8B4E-44EE-B4C1-C47F183DA6A8}" sibTransId="{5D93E671-B602-42B8-A74C-CAD61A18FDEC}"/>
    <dgm:cxn modelId="{88132246-147D-42F8-8F31-AC0E2CEA4C6B}" srcId="{6B4B75AE-B7BE-4D35-BA5B-E469E81F4083}" destId="{035FE1F3-13A0-41D6-9920-8E584B124873}" srcOrd="3" destOrd="0" parTransId="{EEB4E103-C83B-4AC7-9CCB-387D33A8C1CF}" sibTransId="{AF3EA10E-C365-4742-A683-12DC65E6ED25}"/>
    <dgm:cxn modelId="{1A907B4B-D206-49F2-8C51-71D410329A04}" type="presOf" srcId="{C0FF0D75-4280-4679-A380-8A08557F9A78}" destId="{C871CBC1-D928-4C1A-B1F5-DFB675B28D0B}" srcOrd="0" destOrd="0" presId="urn:microsoft.com/office/officeart/2016/7/layout/BasicProcessNew"/>
    <dgm:cxn modelId="{6C9C9884-5FFB-4465-90C6-EE62BFBAEC94}" type="presOf" srcId="{B9DDAD4A-477D-4D7C-8E93-8EC9B296895F}" destId="{6BB4C8C2-7F08-41C0-90E8-C2E7C9E7345A}" srcOrd="0" destOrd="0" presId="urn:microsoft.com/office/officeart/2016/7/layout/BasicProcessNew"/>
    <dgm:cxn modelId="{22C94F8D-8EDE-40D0-87DE-676F2D980A8F}" type="presOf" srcId="{035FE1F3-13A0-41D6-9920-8E584B124873}" destId="{F16D5471-B6DD-4C3A-8B1B-DCEA4E6474E2}" srcOrd="0" destOrd="0" presId="urn:microsoft.com/office/officeart/2016/7/layout/BasicProcessNew"/>
    <dgm:cxn modelId="{995862B8-60DE-4FFD-81DD-9AA8FA680F78}" type="presOf" srcId="{4348AB6D-F4FB-4C37-94FC-99ED10B5FFAA}" destId="{DFCC7095-F74D-440A-8666-50763CD9AACE}" srcOrd="0" destOrd="0" presId="urn:microsoft.com/office/officeart/2016/7/layout/BasicProcessNew"/>
    <dgm:cxn modelId="{136C89C2-CC90-441E-B939-E3A74CEB96FB}" type="presOf" srcId="{5D93E671-B602-42B8-A74C-CAD61A18FDEC}" destId="{159B0929-FAC5-4A5E-A58C-E09257DBFA6F}" srcOrd="0" destOrd="0" presId="urn:microsoft.com/office/officeart/2016/7/layout/BasicProcessNew"/>
    <dgm:cxn modelId="{6359B3D2-95E9-4DBB-8035-9ADF517B1864}" type="presOf" srcId="{1B37F06F-4AF4-4303-A403-EF17917785F5}" destId="{0615DCD9-F106-4B49-B853-5CEBFEE87DF0}" srcOrd="0" destOrd="0" presId="urn:microsoft.com/office/officeart/2016/7/layout/BasicProcessNew"/>
    <dgm:cxn modelId="{CD0FE281-9B6E-436A-8EEF-9722EBD4EB5C}" type="presParOf" srcId="{B441FF25-99FC-4855-9B5F-E74354EA5568}" destId="{C871CBC1-D928-4C1A-B1F5-DFB675B28D0B}" srcOrd="0" destOrd="0" presId="urn:microsoft.com/office/officeart/2016/7/layout/BasicProcessNew"/>
    <dgm:cxn modelId="{08B672CD-949D-4ABF-94E9-39D73846F381}" type="presParOf" srcId="{B441FF25-99FC-4855-9B5F-E74354EA5568}" destId="{E51E2AB5-661C-4E38-BEB3-3FA53331AA37}" srcOrd="1" destOrd="0" presId="urn:microsoft.com/office/officeart/2016/7/layout/BasicProcessNew"/>
    <dgm:cxn modelId="{EBD047C4-02CA-4EF0-9C9D-DAF660647958}" type="presParOf" srcId="{B441FF25-99FC-4855-9B5F-E74354EA5568}" destId="{0615DCD9-F106-4B49-B853-5CEBFEE87DF0}" srcOrd="2" destOrd="0" presId="urn:microsoft.com/office/officeart/2016/7/layout/BasicProcessNew"/>
    <dgm:cxn modelId="{C5D9A5CD-76ED-433B-8543-95A26655CB0C}" type="presParOf" srcId="{B441FF25-99FC-4855-9B5F-E74354EA5568}" destId="{035DE3EC-2CF5-4BD7-8CF8-7C100A38398B}" srcOrd="3" destOrd="0" presId="urn:microsoft.com/office/officeart/2016/7/layout/BasicProcessNew"/>
    <dgm:cxn modelId="{13A5FECC-8E77-4218-9A69-FB0394EE3F71}" type="presParOf" srcId="{B441FF25-99FC-4855-9B5F-E74354EA5568}" destId="{6BB4C8C2-7F08-41C0-90E8-C2E7C9E7345A}" srcOrd="4" destOrd="0" presId="urn:microsoft.com/office/officeart/2016/7/layout/BasicProcessNew"/>
    <dgm:cxn modelId="{6FD377CE-19CF-4BBB-8D1F-7DFF4D7208CD}" type="presParOf" srcId="{B441FF25-99FC-4855-9B5F-E74354EA5568}" destId="{589F3C59-14A5-46F5-9FE8-6F12045F53F8}" srcOrd="5" destOrd="0" presId="urn:microsoft.com/office/officeart/2016/7/layout/BasicProcessNew"/>
    <dgm:cxn modelId="{E19D1B9B-E361-4E51-8D6E-C817922C954E}" type="presParOf" srcId="{B441FF25-99FC-4855-9B5F-E74354EA5568}" destId="{159B0929-FAC5-4A5E-A58C-E09257DBFA6F}" srcOrd="6" destOrd="0" presId="urn:microsoft.com/office/officeart/2016/7/layout/BasicProcessNew"/>
    <dgm:cxn modelId="{C41DDC15-7934-4835-9E9D-CBA293BDB4B0}" type="presParOf" srcId="{B441FF25-99FC-4855-9B5F-E74354EA5568}" destId="{B4739B6E-0FFD-46D8-B08F-9BD5167A05DF}" srcOrd="7" destOrd="0" presId="urn:microsoft.com/office/officeart/2016/7/layout/BasicProcessNew"/>
    <dgm:cxn modelId="{4750A4F8-FCBD-487E-B33F-A45771A3EFFA}" type="presParOf" srcId="{B441FF25-99FC-4855-9B5F-E74354EA5568}" destId="{05C258DB-73D0-4EA7-B540-5167A614A78C}" srcOrd="8" destOrd="0" presId="urn:microsoft.com/office/officeart/2016/7/layout/BasicProcessNew"/>
    <dgm:cxn modelId="{2B35B5A4-8686-4FBC-9CCB-8B59D2DFDA92}" type="presParOf" srcId="{B441FF25-99FC-4855-9B5F-E74354EA5568}" destId="{CD8F7DFA-DCE5-4BB3-B453-580F406816A7}" srcOrd="9" destOrd="0" presId="urn:microsoft.com/office/officeart/2016/7/layout/BasicProcessNew"/>
    <dgm:cxn modelId="{92E3CD8D-AA3C-492B-A478-B8150CE3F972}" type="presParOf" srcId="{B441FF25-99FC-4855-9B5F-E74354EA5568}" destId="{DFCC7095-F74D-440A-8666-50763CD9AACE}" srcOrd="10" destOrd="0" presId="urn:microsoft.com/office/officeart/2016/7/layout/BasicProcessNew"/>
    <dgm:cxn modelId="{C3E18D77-21C5-4009-9125-79FFC4BD6645}" type="presParOf" srcId="{B441FF25-99FC-4855-9B5F-E74354EA5568}" destId="{F6E8C517-58D8-4C26-A899-929B64103B49}" srcOrd="11" destOrd="0" presId="urn:microsoft.com/office/officeart/2016/7/layout/BasicProcessNew"/>
    <dgm:cxn modelId="{7001DCAC-1B1C-451A-ADCF-DE20AEFF0882}" type="presParOf" srcId="{B441FF25-99FC-4855-9B5F-E74354EA5568}" destId="{F16D5471-B6DD-4C3A-8B1B-DCEA4E6474E2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CBC1-D928-4C1A-B1F5-DFB675B28D0B}">
      <dsp:nvSpPr>
        <dsp:cNvPr id="0" name=""/>
        <dsp:cNvSpPr/>
      </dsp:nvSpPr>
      <dsp:spPr>
        <a:xfrm>
          <a:off x="4193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 Objectives</a:t>
          </a:r>
        </a:p>
      </dsp:txBody>
      <dsp:txXfrm>
        <a:off x="4193" y="1481731"/>
        <a:ext cx="2313123" cy="1387874"/>
      </dsp:txXfrm>
    </dsp:sp>
    <dsp:sp modelId="{0615DCD9-F106-4B49-B853-5CEBFEE87DF0}">
      <dsp:nvSpPr>
        <dsp:cNvPr id="0" name=""/>
        <dsp:cNvSpPr/>
      </dsp:nvSpPr>
      <dsp:spPr>
        <a:xfrm>
          <a:off x="2352952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4C8C2-7F08-41C0-90E8-C2E7C9E7345A}">
      <dsp:nvSpPr>
        <dsp:cNvPr id="0" name=""/>
        <dsp:cNvSpPr/>
      </dsp:nvSpPr>
      <dsp:spPr>
        <a:xfrm>
          <a:off x="2735556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Architectural Diagram</a:t>
          </a:r>
        </a:p>
      </dsp:txBody>
      <dsp:txXfrm>
        <a:off x="2735556" y="1481731"/>
        <a:ext cx="2313123" cy="1387874"/>
      </dsp:txXfrm>
    </dsp:sp>
    <dsp:sp modelId="{159B0929-FAC5-4A5E-A58C-E09257DBFA6F}">
      <dsp:nvSpPr>
        <dsp:cNvPr id="0" name=""/>
        <dsp:cNvSpPr/>
      </dsp:nvSpPr>
      <dsp:spPr>
        <a:xfrm>
          <a:off x="5084315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258DB-73D0-4EA7-B540-5167A614A78C}">
      <dsp:nvSpPr>
        <dsp:cNvPr id="0" name=""/>
        <dsp:cNvSpPr/>
      </dsp:nvSpPr>
      <dsp:spPr>
        <a:xfrm>
          <a:off x="5466919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Stores</a:t>
          </a:r>
        </a:p>
      </dsp:txBody>
      <dsp:txXfrm>
        <a:off x="5466919" y="1481731"/>
        <a:ext cx="2313123" cy="1387874"/>
      </dsp:txXfrm>
    </dsp:sp>
    <dsp:sp modelId="{DFCC7095-F74D-440A-8666-50763CD9AACE}">
      <dsp:nvSpPr>
        <dsp:cNvPr id="0" name=""/>
        <dsp:cNvSpPr/>
      </dsp:nvSpPr>
      <dsp:spPr>
        <a:xfrm>
          <a:off x="7815678" y="2054169"/>
          <a:ext cx="34696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5471-B6DD-4C3A-8B1B-DCEA4E6474E2}">
      <dsp:nvSpPr>
        <dsp:cNvPr id="0" name=""/>
        <dsp:cNvSpPr/>
      </dsp:nvSpPr>
      <dsp:spPr>
        <a:xfrm>
          <a:off x="8198282" y="1481731"/>
          <a:ext cx="2313123" cy="1387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Demo</a:t>
          </a:r>
        </a:p>
      </dsp:txBody>
      <dsp:txXfrm>
        <a:off x="8198282" y="1481731"/>
        <a:ext cx="2313123" cy="138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F965-3C52-4465-A4D9-7F17F4B01BB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E1F3-BAC7-4D14-8B1D-E51A510E0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yiok/KeyFind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Finder Application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University of Nebraska at Omaha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CYBR8480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James Nyiok</a:t>
            </a:r>
          </a:p>
        </p:txBody>
      </p:sp>
    </p:spTree>
    <p:extLst>
      <p:ext uri="{BB962C8B-B14F-4D97-AF65-F5344CB8AC3E}">
        <p14:creationId xmlns:p14="http://schemas.microsoft.com/office/powerpoint/2010/main" val="11333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Introduction- Milestone 2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64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14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Develop Key Finder Android Application</a:t>
            </a:r>
          </a:p>
          <a:p>
            <a:r>
              <a:rPr lang="en-US" sz="2400" dirty="0"/>
              <a:t>Locate my keys quickly when they are missing</a:t>
            </a:r>
          </a:p>
          <a:p>
            <a:r>
              <a:rPr lang="en-US" sz="2400" dirty="0"/>
              <a:t>Key Finder app is to be use in Android device</a:t>
            </a:r>
          </a:p>
          <a:p>
            <a:r>
              <a:rPr lang="en-US" sz="2400" dirty="0"/>
              <a:t>Key finder app communicates with MetaWear Board using Bluetooth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Android App Diagram</a:t>
            </a:r>
          </a:p>
          <a:p>
            <a:r>
              <a:rPr lang="en-US" sz="2400" dirty="0"/>
              <a:t>Android device component diagram</a:t>
            </a:r>
          </a:p>
          <a:p>
            <a:r>
              <a:rPr lang="en-US" sz="2400" dirty="0"/>
              <a:t>MetaWear Board Device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https://github.com/jnyiok/KeyFinder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07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Reaching the Board</a:t>
            </a:r>
          </a:p>
          <a:p>
            <a:pPr marL="0" indent="0">
              <a:buNone/>
            </a:pPr>
            <a:r>
              <a:rPr lang="en-US" sz="2400" dirty="0"/>
              <a:t>- Connecting Key finder to MetaWear board via Bluetooth,  this make me understand the condition of MetaWear board</a:t>
            </a:r>
          </a:p>
          <a:p>
            <a:r>
              <a:rPr lang="en-US" sz="2400" dirty="0"/>
              <a:t>Missing Key</a:t>
            </a:r>
          </a:p>
          <a:p>
            <a:pPr marL="0" indent="0">
              <a:buNone/>
            </a:pPr>
            <a:r>
              <a:rPr lang="en-US" sz="2400" dirty="0"/>
              <a:t>- Display MetaWear board’s distance or proximity from my android device. Allow me locate key quickly and efficiently</a:t>
            </a:r>
          </a:p>
          <a:p>
            <a:r>
              <a:rPr lang="en-US" sz="2400" dirty="0"/>
              <a:t>Saving board’s power </a:t>
            </a:r>
          </a:p>
          <a:p>
            <a:pPr marL="0" indent="0">
              <a:buNone/>
            </a:pPr>
            <a:r>
              <a:rPr lang="en-US" sz="2400" dirty="0"/>
              <a:t>- Terminate Bluetooth Connection to the board, help me maintain board’s power and avoid frequently charging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074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Start Key Finder App from Android Studio</a:t>
            </a:r>
          </a:p>
          <a:p>
            <a:r>
              <a:rPr lang="en-US" sz="2400" dirty="0"/>
              <a:t>Connect,  to connect to MetaWear Board</a:t>
            </a:r>
          </a:p>
          <a:p>
            <a:r>
              <a:rPr lang="en-US" sz="2400" dirty="0"/>
              <a:t>Led_On, Button Turn on Led light on the board</a:t>
            </a:r>
          </a:p>
          <a:p>
            <a:r>
              <a:rPr lang="en-US" sz="2400" dirty="0"/>
              <a:t>Led_Of, to turn off the Led light on the board</a:t>
            </a:r>
          </a:p>
          <a:p>
            <a:r>
              <a:rPr lang="en-US" sz="2400" dirty="0"/>
              <a:t>Lookup, display MetaWear Board Proximity</a:t>
            </a:r>
          </a:p>
          <a:p>
            <a:r>
              <a:rPr lang="en-US" sz="2400" dirty="0"/>
              <a:t>Disconnect Button, Terminate Bluetooth Connection</a:t>
            </a:r>
          </a:p>
        </p:txBody>
      </p:sp>
    </p:spTree>
    <p:extLst>
      <p:ext uri="{BB962C8B-B14F-4D97-AF65-F5344CB8AC3E}">
        <p14:creationId xmlns:p14="http://schemas.microsoft.com/office/powerpoint/2010/main" val="32305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 Finder Application Project</vt:lpstr>
      <vt:lpstr>Introduction- Milestone 2</vt:lpstr>
      <vt:lpstr>Project Objectives </vt:lpstr>
      <vt:lpstr>Architectural Diagram</vt:lpstr>
      <vt:lpstr>User Stories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Finder Project</dc:title>
  <dc:creator>jnyiok</dc:creator>
  <cp:lastModifiedBy>jnyiok</cp:lastModifiedBy>
  <cp:revision>21</cp:revision>
  <dcterms:created xsi:type="dcterms:W3CDTF">2017-04-18T18:53:29Z</dcterms:created>
  <dcterms:modified xsi:type="dcterms:W3CDTF">2017-04-18T23:30:19Z</dcterms:modified>
</cp:coreProperties>
</file>