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2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9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3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6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7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116D-5D59-43F2-A479-7A3E724E73E9}" type="datetimeFigureOut">
              <a:rPr lang="ko-KR" altLang="en-US" smtClean="0"/>
              <a:t>2020. 10. 3.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1F4B-6CE6-488B-B52D-1664C8146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3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95167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HOME-MAIN-01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89707" y="2162688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3124"/>
              </p:ext>
            </p:extLst>
          </p:nvPr>
        </p:nvGraphicFramePr>
        <p:xfrm>
          <a:off x="3864634" y="2593576"/>
          <a:ext cx="5917721" cy="8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다음 화면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스크린 </a:t>
                      </a:r>
                      <a:r>
                        <a:rPr lang="ko-KR" altLang="en-US" sz="1300" dirty="0" err="1"/>
                        <a:t>터치시</a:t>
                      </a:r>
                      <a:r>
                        <a:rPr lang="ko-KR" altLang="en-US" sz="1300" dirty="0"/>
                        <a:t> 다음화면으로 넘어감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Screen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292001" y="4376911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2001" y="54147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50772"/>
              </p:ext>
            </p:extLst>
          </p:nvPr>
        </p:nvGraphicFramePr>
        <p:xfrm>
          <a:off x="3864634" y="857335"/>
          <a:ext cx="5917721" cy="1191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앱설명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앱에</a:t>
                      </a:r>
                      <a:r>
                        <a:rPr lang="ko-KR" altLang="en-US" sz="1300" dirty="0"/>
                        <a:t> 대한 간단한 설명을 표기함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배경사진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Image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292001" y="965652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17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EDF82-9F00-A746-AD38-10B93730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7" y="426447"/>
            <a:ext cx="3612992" cy="64263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02051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JUNGGU-01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서울시지도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중구지도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67719"/>
              </p:ext>
            </p:extLst>
          </p:nvPr>
        </p:nvGraphicFramePr>
        <p:xfrm>
          <a:off x="3864634" y="857335"/>
          <a:ext cx="5917721" cy="777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지도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0" dirty="0"/>
                        <a:t>카테고리에 따른 명소를 지도 위에 표시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Image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6" y="1762588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53117"/>
              </p:ext>
            </p:extLst>
          </p:nvPr>
        </p:nvGraphicFramePr>
        <p:xfrm>
          <a:off x="3871042" y="2159713"/>
          <a:ext cx="5917720" cy="452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명소 검색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0" dirty="0"/>
                        <a:t>직접 찾고자 하는 명소를 주소 혹은 이름으로 찾을 수 </a:t>
                      </a:r>
                      <a:r>
                        <a:rPr lang="ko-KR" altLang="en-US" sz="1100" b="0" dirty="0" err="1"/>
                        <a:t>있게함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Input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카테고리</a:t>
                      </a:r>
                    </a:p>
                    <a:p>
                      <a:pPr algn="ctr" latinLnBrk="1"/>
                      <a:r>
                        <a:rPr lang="ko-KR" altLang="en-US" sz="1100" b="0" dirty="0"/>
                        <a:t>카테고리 버튼을 누르면 해당되는 명소들이 지도 위에 보여짐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Button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이벤트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dirty="0"/>
                        <a:t>해당 지역축제 등 이벤트를 보여줌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Button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카테고리 설명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dirty="0"/>
                        <a:t>가람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바람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하람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아람 카테고리의 자세한 설명이 팝업으로 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Button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명소 설명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dirty="0"/>
                        <a:t>선택한 명소의 설명과 사진을 보여줌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Button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02809"/>
                  </a:ext>
                </a:extLst>
              </a:tr>
              <a:tr h="282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여행기록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0" dirty="0"/>
                        <a:t>누르면 여행기록 페이지로 이동함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Button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96003"/>
                  </a:ext>
                </a:extLst>
              </a:tr>
              <a:tr h="282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마이페이지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0" dirty="0"/>
                        <a:t>누르면 </a:t>
                      </a:r>
                      <a:r>
                        <a:rPr lang="ko-KR" altLang="en-US" sz="1100" b="0" dirty="0" err="1"/>
                        <a:t>마이페이지로</a:t>
                      </a:r>
                      <a:r>
                        <a:rPr lang="ko-KR" altLang="en-US" sz="1100" b="0" dirty="0"/>
                        <a:t> 이동함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Button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058739"/>
                  </a:ext>
                </a:extLst>
              </a:tr>
              <a:tr h="282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마패장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0" dirty="0"/>
                        <a:t>누르면 </a:t>
                      </a:r>
                      <a:r>
                        <a:rPr lang="ko-KR" altLang="en-US" sz="1100" b="0" dirty="0" err="1"/>
                        <a:t>마패장</a:t>
                      </a:r>
                      <a:r>
                        <a:rPr lang="ko-KR" altLang="en-US" sz="1100" b="0" dirty="0"/>
                        <a:t> 페이지로 이동함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Button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7384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12404" y="48661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7444" y="1108977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210485" y="29817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79155" y="1262407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12404" y="2661621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0">
            <a:extLst>
              <a:ext uri="{FF2B5EF4-FFF2-40B4-BE49-F238E27FC236}">
                <a16:creationId xmlns:a16="http://schemas.microsoft.com/office/drawing/2014/main" id="{E91445C6-A3D1-AA4D-8414-61D478E83C8B}"/>
              </a:ext>
            </a:extLst>
          </p:cNvPr>
          <p:cNvSpPr/>
          <p:nvPr/>
        </p:nvSpPr>
        <p:spPr>
          <a:xfrm>
            <a:off x="1784489" y="263806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3" name="직사각형 12">
            <a:extLst>
              <a:ext uri="{FF2B5EF4-FFF2-40B4-BE49-F238E27FC236}">
                <a16:creationId xmlns:a16="http://schemas.microsoft.com/office/drawing/2014/main" id="{3358CE15-0D45-5649-A7F8-6BD482A9C1F4}"/>
              </a:ext>
            </a:extLst>
          </p:cNvPr>
          <p:cNvSpPr/>
          <p:nvPr/>
        </p:nvSpPr>
        <p:spPr>
          <a:xfrm>
            <a:off x="1336215" y="585059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9602B50-7C07-C64C-9141-8EEE6B141524}"/>
              </a:ext>
            </a:extLst>
          </p:cNvPr>
          <p:cNvSpPr/>
          <p:nvPr/>
        </p:nvSpPr>
        <p:spPr>
          <a:xfrm>
            <a:off x="2224795" y="585059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5" name="직사각형 22">
            <a:extLst>
              <a:ext uri="{FF2B5EF4-FFF2-40B4-BE49-F238E27FC236}">
                <a16:creationId xmlns:a16="http://schemas.microsoft.com/office/drawing/2014/main" id="{4326791C-906C-ED47-950D-4AF4A4826D53}"/>
              </a:ext>
            </a:extLst>
          </p:cNvPr>
          <p:cNvSpPr/>
          <p:nvPr/>
        </p:nvSpPr>
        <p:spPr>
          <a:xfrm>
            <a:off x="3113375" y="585059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06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6A2F48F4-1663-8945-BDBD-63EFB4571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8" y="641890"/>
            <a:ext cx="3465628" cy="616419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50065"/>
              </p:ext>
            </p:extLst>
          </p:nvPr>
        </p:nvGraphicFramePr>
        <p:xfrm>
          <a:off x="603504" y="0"/>
          <a:ext cx="9302496" cy="531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CATEGORY-01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서울시지도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중구지도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카테고리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40185"/>
              </p:ext>
            </p:extLst>
          </p:nvPr>
        </p:nvGraphicFramePr>
        <p:xfrm>
          <a:off x="3864634" y="857335"/>
          <a:ext cx="5917721" cy="103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안내사항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가람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바람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하람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아람 카테고리의 자세한 설명을 </a:t>
                      </a:r>
                      <a:r>
                        <a:rPr lang="ko-KR" altLang="en-US" sz="1300" b="0" dirty="0" err="1"/>
                        <a:t>팝업창으로</a:t>
                      </a:r>
                      <a:r>
                        <a:rPr lang="ko-KR" altLang="en-US" sz="1300" b="0" dirty="0"/>
                        <a:t> 보여줌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Image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75304"/>
              </p:ext>
            </p:extLst>
          </p:nvPr>
        </p:nvGraphicFramePr>
        <p:xfrm>
          <a:off x="3864634" y="2833098"/>
          <a:ext cx="5917721" cy="8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나가기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팝업창을</a:t>
                      </a:r>
                      <a:r>
                        <a:rPr lang="ko-KR" altLang="en-US" sz="1300" dirty="0"/>
                        <a:t> 닫는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-34434" y="2283300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71796" y="132688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4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4665DD-2789-5144-B065-3600C66A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6" y="641890"/>
            <a:ext cx="3387872" cy="602589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49306"/>
              </p:ext>
            </p:extLst>
          </p:nvPr>
        </p:nvGraphicFramePr>
        <p:xfrm>
          <a:off x="603504" y="0"/>
          <a:ext cx="9302496" cy="531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EVENT-01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서울시지도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중구지도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이벤트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40557"/>
              </p:ext>
            </p:extLst>
          </p:nvPr>
        </p:nvGraphicFramePr>
        <p:xfrm>
          <a:off x="3864634" y="857335"/>
          <a:ext cx="5917721" cy="103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안내사항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1" dirty="0"/>
                        <a:t>해당 자치구의 지역축제 등의 이벤트들을 보여줌</a:t>
                      </a:r>
                      <a:endParaRPr lang="en-US" altLang="ko-KR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Image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클릭 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864634" y="2833098"/>
          <a:ext cx="5917721" cy="8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나가기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팝업창을</a:t>
                      </a:r>
                      <a:r>
                        <a:rPr lang="ko-KR" altLang="en-US" sz="1300" dirty="0"/>
                        <a:t> 닫는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201190" y="2283300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71796" y="70205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43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B21B2E1-2591-C247-9E2A-2DFBFEF4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69" y="435457"/>
            <a:ext cx="2605929" cy="621625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22066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HORSE-01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마패장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73285"/>
              </p:ext>
            </p:extLst>
          </p:nvPr>
        </p:nvGraphicFramePr>
        <p:xfrm>
          <a:off x="3864634" y="857335"/>
          <a:ext cx="5917721" cy="103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마패장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1" dirty="0"/>
                        <a:t>사용자가 모은 마패를 한눈에 볼 수 있음</a:t>
                      </a:r>
                      <a:endParaRPr lang="en-US" altLang="ko-KR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25122"/>
              </p:ext>
            </p:extLst>
          </p:nvPr>
        </p:nvGraphicFramePr>
        <p:xfrm>
          <a:off x="3864634" y="2833098"/>
          <a:ext cx="5917721" cy="3474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1" dirty="0"/>
                        <a:t>최근 선택한 자치구의 지도로 돌아감</a:t>
                      </a:r>
                      <a:endParaRPr lang="en-US" altLang="ko-KR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이벤트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1" dirty="0"/>
                        <a:t>해당 지역축제 등 이벤트를 보여줌</a:t>
                      </a:r>
                      <a:endParaRPr lang="en-US" altLang="ko-KR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서울시지도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전체 서울시 지도를 보여줌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여행기록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여행기록</a:t>
                      </a:r>
                      <a:r>
                        <a:rPr lang="ko-KR" altLang="en-US" sz="1300" dirty="0"/>
                        <a:t> 페이지로 이동함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마이페이지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마이페이지로</a:t>
                      </a:r>
                      <a:r>
                        <a:rPr lang="ko-KR" altLang="en-US" sz="1300" dirty="0"/>
                        <a:t> 이동함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48305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중구 마패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중구에서 획득한 마패의 등급을 보여줌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689589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804606" y="2524594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8617" y="48661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5411" y="421031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73472" y="4430285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146857" y="450447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20">
            <a:extLst>
              <a:ext uri="{FF2B5EF4-FFF2-40B4-BE49-F238E27FC236}">
                <a16:creationId xmlns:a16="http://schemas.microsoft.com/office/drawing/2014/main" id="{01FEDD3A-CF85-B54F-81E8-4706072E4ED5}"/>
              </a:ext>
            </a:extLst>
          </p:cNvPr>
          <p:cNvSpPr/>
          <p:nvPr/>
        </p:nvSpPr>
        <p:spPr>
          <a:xfrm>
            <a:off x="3294546" y="4585561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31FE29BB-F6EA-144D-AE2D-DAF3F336F401}"/>
              </a:ext>
            </a:extLst>
          </p:cNvPr>
          <p:cNvSpPr/>
          <p:nvPr/>
        </p:nvSpPr>
        <p:spPr>
          <a:xfrm>
            <a:off x="2790135" y="532421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13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EB87DFE-8A03-6E43-83F3-76FF5FAD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2" y="426447"/>
            <a:ext cx="3495832" cy="621792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49604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HORSE-02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마패장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중구 마패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509"/>
              </p:ext>
            </p:extLst>
          </p:nvPr>
        </p:nvGraphicFramePr>
        <p:xfrm>
          <a:off x="3864634" y="857335"/>
          <a:ext cx="5917721" cy="103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마패 등급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말의 개수에 따라 마패의 등급이 나뉘며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각각 걸맞은 대사가 나옴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26076"/>
              </p:ext>
            </p:extLst>
          </p:nvPr>
        </p:nvGraphicFramePr>
        <p:xfrm>
          <a:off x="3864634" y="2833098"/>
          <a:ext cx="5917721" cy="1325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마패장</a:t>
                      </a:r>
                      <a:r>
                        <a:rPr lang="ko-KR" altLang="en-US" sz="1300" b="0" dirty="0"/>
                        <a:t> 혹은 전 등급의 마패가 보임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다음 등급의 마패 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다음 마패를 획득했다면 보여줌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291865" y="4415103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9813" y="54678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8">
            <a:extLst>
              <a:ext uri="{FF2B5EF4-FFF2-40B4-BE49-F238E27FC236}">
                <a16:creationId xmlns:a16="http://schemas.microsoft.com/office/drawing/2014/main" id="{30B0CA0B-A0AE-0043-B34D-AF6626218B27}"/>
              </a:ext>
            </a:extLst>
          </p:cNvPr>
          <p:cNvSpPr/>
          <p:nvPr/>
        </p:nvSpPr>
        <p:spPr>
          <a:xfrm>
            <a:off x="3150509" y="173822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27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2E32865-E36E-294E-8C7B-BF424993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3" y="411637"/>
            <a:ext cx="3211494" cy="643155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16113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DIARY-01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여행기록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87007"/>
              </p:ext>
            </p:extLst>
          </p:nvPr>
        </p:nvGraphicFramePr>
        <p:xfrm>
          <a:off x="3864634" y="857335"/>
          <a:ext cx="5917721" cy="1234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마패 등급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사용자들은 서울시를 여행한 기록을 어떤 사용자와 했는지 사진과 함께 기록이 가능하다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84577"/>
              </p:ext>
            </p:extLst>
          </p:nvPr>
        </p:nvGraphicFramePr>
        <p:xfrm>
          <a:off x="3864634" y="2833098"/>
          <a:ext cx="5917721" cy="3870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서울시지도</a:t>
                      </a:r>
                      <a:r>
                        <a:rPr lang="ko-KR" altLang="en-US" sz="1300" b="0" dirty="0"/>
                        <a:t> 혹은 최근 찾아본 자치구의 지도로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이벤트 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현재 진행중인 축제 등 이벤트들을 </a:t>
                      </a:r>
                      <a:r>
                        <a:rPr lang="ko-KR" altLang="en-US" sz="1300" b="0" dirty="0" err="1"/>
                        <a:t>팝업창으로</a:t>
                      </a:r>
                      <a:r>
                        <a:rPr lang="ko-KR" altLang="en-US" sz="1300" b="0" dirty="0"/>
                        <a:t> 보여줌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여행기록</a:t>
                      </a:r>
                      <a:r>
                        <a:rPr lang="ko-KR" altLang="en-US" sz="1300" b="1" dirty="0"/>
                        <a:t> 작성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새 여행기록을 작성하는 페이지로 이동함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818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서울시지도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서울시 전체 지도로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659139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마패장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마패장으로</a:t>
                      </a:r>
                      <a:r>
                        <a:rPr lang="ko-KR" altLang="en-US" sz="1300" b="0" dirty="0"/>
                        <a:t>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716569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마이페이지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마이페이지로</a:t>
                      </a:r>
                      <a:r>
                        <a:rPr lang="ko-KR" altLang="en-US" sz="1300" b="0" dirty="0"/>
                        <a:t>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12239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142177" y="1990228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802" y="48661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8">
            <a:extLst>
              <a:ext uri="{FF2B5EF4-FFF2-40B4-BE49-F238E27FC236}">
                <a16:creationId xmlns:a16="http://schemas.microsoft.com/office/drawing/2014/main" id="{30B0CA0B-A0AE-0043-B34D-AF6626218B27}"/>
              </a:ext>
            </a:extLst>
          </p:cNvPr>
          <p:cNvSpPr/>
          <p:nvPr/>
        </p:nvSpPr>
        <p:spPr>
          <a:xfrm>
            <a:off x="3479155" y="411636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8">
            <a:extLst>
              <a:ext uri="{FF2B5EF4-FFF2-40B4-BE49-F238E27FC236}">
                <a16:creationId xmlns:a16="http://schemas.microsoft.com/office/drawing/2014/main" id="{B09B6EEA-8FC3-8A4B-A3B9-764C89A4A88F}"/>
              </a:ext>
            </a:extLst>
          </p:cNvPr>
          <p:cNvSpPr/>
          <p:nvPr/>
        </p:nvSpPr>
        <p:spPr>
          <a:xfrm>
            <a:off x="2851267" y="607122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0" name="직사각형 18">
            <a:extLst>
              <a:ext uri="{FF2B5EF4-FFF2-40B4-BE49-F238E27FC236}">
                <a16:creationId xmlns:a16="http://schemas.microsoft.com/office/drawing/2014/main" id="{BBCFF4D7-8499-154B-BD8B-FA18B94CE4E0}"/>
              </a:ext>
            </a:extLst>
          </p:cNvPr>
          <p:cNvSpPr/>
          <p:nvPr/>
        </p:nvSpPr>
        <p:spPr>
          <a:xfrm>
            <a:off x="1110859" y="591308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직사각형 18">
            <a:extLst>
              <a:ext uri="{FF2B5EF4-FFF2-40B4-BE49-F238E27FC236}">
                <a16:creationId xmlns:a16="http://schemas.microsoft.com/office/drawing/2014/main" id="{103C3D3D-6163-EB46-B19D-8DF8D869AD26}"/>
              </a:ext>
            </a:extLst>
          </p:cNvPr>
          <p:cNvSpPr/>
          <p:nvPr/>
        </p:nvSpPr>
        <p:spPr>
          <a:xfrm>
            <a:off x="64539" y="584926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18">
            <a:extLst>
              <a:ext uri="{FF2B5EF4-FFF2-40B4-BE49-F238E27FC236}">
                <a16:creationId xmlns:a16="http://schemas.microsoft.com/office/drawing/2014/main" id="{C974FB45-212C-9C4A-817F-A733EE2ED454}"/>
              </a:ext>
            </a:extLst>
          </p:cNvPr>
          <p:cNvSpPr/>
          <p:nvPr/>
        </p:nvSpPr>
        <p:spPr>
          <a:xfrm>
            <a:off x="3405257" y="467578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18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737613B-5E9E-7B47-B458-FABF93E90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4" y="411636"/>
            <a:ext cx="3537630" cy="629226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56680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DIARY-02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여행기록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89329"/>
              </p:ext>
            </p:extLst>
          </p:nvPr>
        </p:nvGraphicFramePr>
        <p:xfrm>
          <a:off x="3864634" y="857335"/>
          <a:ext cx="5917721" cy="1234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여행기록</a:t>
                      </a:r>
                      <a:r>
                        <a:rPr lang="ko-KR" altLang="en-US" sz="1300" b="1" dirty="0"/>
                        <a:t> 작성 페이지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사용자들은 일기처럼 텍스트를 입력하거나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날짜 선택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친구 태그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</a:t>
                      </a:r>
                      <a:r>
                        <a:rPr lang="ko-KR" altLang="en-US" sz="1300" b="0" dirty="0" err="1"/>
                        <a:t>여행장소</a:t>
                      </a:r>
                      <a:r>
                        <a:rPr lang="ko-KR" altLang="en-US" sz="1300" b="0" dirty="0"/>
                        <a:t> 태그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사진 첨부가 가능하다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00501"/>
              </p:ext>
            </p:extLst>
          </p:nvPr>
        </p:nvGraphicFramePr>
        <p:xfrm>
          <a:off x="3864634" y="2833098"/>
          <a:ext cx="5917721" cy="2788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여행기록의</a:t>
                      </a:r>
                      <a:r>
                        <a:rPr lang="ko-KR" altLang="en-US" sz="1300" b="0" dirty="0"/>
                        <a:t> 메인페이지로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이벤트 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현재 작성중인 여행기록을 저장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마이페이지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마이페이지로</a:t>
                      </a:r>
                      <a:r>
                        <a:rPr lang="ko-KR" altLang="en-US" sz="1300" b="0" dirty="0"/>
                        <a:t>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818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서울시지도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서울시 전체 지도로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659139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마패장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마패장으로</a:t>
                      </a:r>
                      <a:r>
                        <a:rPr lang="ko-KR" altLang="en-US" sz="1300" b="0" dirty="0"/>
                        <a:t>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716569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554722" y="2079138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4722" y="54678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8">
            <a:extLst>
              <a:ext uri="{FF2B5EF4-FFF2-40B4-BE49-F238E27FC236}">
                <a16:creationId xmlns:a16="http://schemas.microsoft.com/office/drawing/2014/main" id="{30B0CA0B-A0AE-0043-B34D-AF6626218B27}"/>
              </a:ext>
            </a:extLst>
          </p:cNvPr>
          <p:cNvSpPr/>
          <p:nvPr/>
        </p:nvSpPr>
        <p:spPr>
          <a:xfrm>
            <a:off x="2811516" y="54678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8">
            <a:extLst>
              <a:ext uri="{FF2B5EF4-FFF2-40B4-BE49-F238E27FC236}">
                <a16:creationId xmlns:a16="http://schemas.microsoft.com/office/drawing/2014/main" id="{BBCFF4D7-8499-154B-BD8B-FA18B94CE4E0}"/>
              </a:ext>
            </a:extLst>
          </p:cNvPr>
          <p:cNvSpPr/>
          <p:nvPr/>
        </p:nvSpPr>
        <p:spPr>
          <a:xfrm>
            <a:off x="1019419" y="5873276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직사각형 18">
            <a:extLst>
              <a:ext uri="{FF2B5EF4-FFF2-40B4-BE49-F238E27FC236}">
                <a16:creationId xmlns:a16="http://schemas.microsoft.com/office/drawing/2014/main" id="{103C3D3D-6163-EB46-B19D-8DF8D869AD26}"/>
              </a:ext>
            </a:extLst>
          </p:cNvPr>
          <p:cNvSpPr/>
          <p:nvPr/>
        </p:nvSpPr>
        <p:spPr>
          <a:xfrm>
            <a:off x="64539" y="584926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18">
            <a:extLst>
              <a:ext uri="{FF2B5EF4-FFF2-40B4-BE49-F238E27FC236}">
                <a16:creationId xmlns:a16="http://schemas.microsoft.com/office/drawing/2014/main" id="{C974FB45-212C-9C4A-817F-A733EE2ED454}"/>
              </a:ext>
            </a:extLst>
          </p:cNvPr>
          <p:cNvSpPr/>
          <p:nvPr/>
        </p:nvSpPr>
        <p:spPr>
          <a:xfrm>
            <a:off x="2811516" y="5873276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28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1DBF73-8062-0A4B-A1E8-29CEE234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5" y="426447"/>
            <a:ext cx="3474455" cy="617989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93412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MYPAGE-01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마이페이지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91549"/>
              </p:ext>
            </p:extLst>
          </p:nvPr>
        </p:nvGraphicFramePr>
        <p:xfrm>
          <a:off x="3864634" y="857335"/>
          <a:ext cx="5917721" cy="1234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마이페이지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사용자들의 계정 </a:t>
                      </a:r>
                      <a:r>
                        <a:rPr lang="ko-KR" altLang="en-US" sz="1300" b="0" dirty="0" err="1"/>
                        <a:t>설정페이지</a:t>
                      </a:r>
                      <a:r>
                        <a:rPr lang="en-US" altLang="ko-KR" sz="13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300" b="0" dirty="0" err="1"/>
                        <a:t>프로필수정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</a:t>
                      </a:r>
                      <a:r>
                        <a:rPr lang="ko-KR" altLang="en-US" sz="1300" b="0" dirty="0" err="1"/>
                        <a:t>친구설정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</a:t>
                      </a:r>
                      <a:r>
                        <a:rPr lang="ko-KR" altLang="en-US" sz="1300" b="0" dirty="0" err="1"/>
                        <a:t>서비스설정</a:t>
                      </a:r>
                      <a:r>
                        <a:rPr lang="ko-KR" altLang="en-US" sz="1300" b="0" dirty="0"/>
                        <a:t> 등 여러가지 설정이 가능하다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59392"/>
              </p:ext>
            </p:extLst>
          </p:nvPr>
        </p:nvGraphicFramePr>
        <p:xfrm>
          <a:off x="3864634" y="2833098"/>
          <a:ext cx="5917721" cy="3474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서울시지도</a:t>
                      </a:r>
                      <a:r>
                        <a:rPr lang="ko-KR" altLang="en-US" sz="1300" b="0" dirty="0"/>
                        <a:t> 혹은 최근 찾아본 자치구지도로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이벤트 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현재 작성중인 여행기록을 저장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여행기록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여행기록</a:t>
                      </a:r>
                      <a:r>
                        <a:rPr lang="ko-KR" altLang="en-US" sz="1300" b="0" dirty="0"/>
                        <a:t> 페이지로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818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서울시지도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서울시 전체 지도로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659139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마패장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마패장으로</a:t>
                      </a:r>
                      <a:r>
                        <a:rPr lang="ko-KR" altLang="en-US" sz="1300" b="0" dirty="0"/>
                        <a:t>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716569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프로필수정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프로필 수정 페이지로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073479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554722" y="2079138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4722" y="54678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8">
            <a:extLst>
              <a:ext uri="{FF2B5EF4-FFF2-40B4-BE49-F238E27FC236}">
                <a16:creationId xmlns:a16="http://schemas.microsoft.com/office/drawing/2014/main" id="{30B0CA0B-A0AE-0043-B34D-AF6626218B27}"/>
              </a:ext>
            </a:extLst>
          </p:cNvPr>
          <p:cNvSpPr/>
          <p:nvPr/>
        </p:nvSpPr>
        <p:spPr>
          <a:xfrm>
            <a:off x="2966792" y="54678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8">
            <a:extLst>
              <a:ext uri="{FF2B5EF4-FFF2-40B4-BE49-F238E27FC236}">
                <a16:creationId xmlns:a16="http://schemas.microsoft.com/office/drawing/2014/main" id="{BBCFF4D7-8499-154B-BD8B-FA18B94CE4E0}"/>
              </a:ext>
            </a:extLst>
          </p:cNvPr>
          <p:cNvSpPr/>
          <p:nvPr/>
        </p:nvSpPr>
        <p:spPr>
          <a:xfrm>
            <a:off x="1019419" y="5873276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직사각형 18">
            <a:extLst>
              <a:ext uri="{FF2B5EF4-FFF2-40B4-BE49-F238E27FC236}">
                <a16:creationId xmlns:a16="http://schemas.microsoft.com/office/drawing/2014/main" id="{103C3D3D-6163-EB46-B19D-8DF8D869AD26}"/>
              </a:ext>
            </a:extLst>
          </p:cNvPr>
          <p:cNvSpPr/>
          <p:nvPr/>
        </p:nvSpPr>
        <p:spPr>
          <a:xfrm>
            <a:off x="64539" y="584926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18">
            <a:extLst>
              <a:ext uri="{FF2B5EF4-FFF2-40B4-BE49-F238E27FC236}">
                <a16:creationId xmlns:a16="http://schemas.microsoft.com/office/drawing/2014/main" id="{C974FB45-212C-9C4A-817F-A733EE2ED454}"/>
              </a:ext>
            </a:extLst>
          </p:cNvPr>
          <p:cNvSpPr/>
          <p:nvPr/>
        </p:nvSpPr>
        <p:spPr>
          <a:xfrm>
            <a:off x="1978435" y="584926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DD36071B-6D75-3A4E-931C-209044E93528}"/>
              </a:ext>
            </a:extLst>
          </p:cNvPr>
          <p:cNvSpPr/>
          <p:nvPr/>
        </p:nvSpPr>
        <p:spPr>
          <a:xfrm>
            <a:off x="2678948" y="207913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38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1CFCE0-4AB1-9F42-B4EE-01587B33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2" y="461402"/>
            <a:ext cx="3546286" cy="63076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45019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MYPAGE-02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마이페이지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77168"/>
              </p:ext>
            </p:extLst>
          </p:nvPr>
        </p:nvGraphicFramePr>
        <p:xfrm>
          <a:off x="3864634" y="857335"/>
          <a:ext cx="5917721" cy="103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프로필수정</a:t>
                      </a:r>
                      <a:r>
                        <a:rPr lang="ko-KR" altLang="en-US" sz="1300" b="1" dirty="0"/>
                        <a:t> 페이지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아이디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이메일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비밀번호를 바꿀 수 있음</a:t>
                      </a:r>
                      <a:r>
                        <a:rPr lang="en-US" altLang="ko-KR" sz="1300" b="0" dirty="0"/>
                        <a:t>.</a:t>
                      </a:r>
                      <a:r>
                        <a:rPr lang="ko-KR" altLang="en-US" sz="1300" b="0" dirty="0"/>
                        <a:t> 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06184"/>
              </p:ext>
            </p:extLst>
          </p:nvPr>
        </p:nvGraphicFramePr>
        <p:xfrm>
          <a:off x="3864634" y="2833098"/>
          <a:ext cx="5917721" cy="3474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1" dirty="0" err="1"/>
                        <a:t>마이페이지의</a:t>
                      </a:r>
                      <a:r>
                        <a:rPr lang="ko-KR" altLang="en-US" sz="1300" b="1" dirty="0"/>
                        <a:t> 메인 페이지로 이동</a:t>
                      </a:r>
                      <a:endParaRPr lang="en-US" altLang="ko-KR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변경사항 저장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새로 받은 정보들을 계정 정보에 반영하여 저장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여행기록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여행기록</a:t>
                      </a:r>
                      <a:r>
                        <a:rPr lang="ko-KR" altLang="en-US" sz="1300" b="0" dirty="0"/>
                        <a:t> 페이지로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818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서울시지도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서울시 전체 지도로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659139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마패장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마패장으로</a:t>
                      </a:r>
                      <a:r>
                        <a:rPr lang="ko-KR" altLang="en-US" sz="1300" b="0" dirty="0"/>
                        <a:t>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716569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프로필수정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프로필 수정 페이지로 이동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073479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244170" y="2128024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4722" y="54678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8">
            <a:extLst>
              <a:ext uri="{FF2B5EF4-FFF2-40B4-BE49-F238E27FC236}">
                <a16:creationId xmlns:a16="http://schemas.microsoft.com/office/drawing/2014/main" id="{30B0CA0B-A0AE-0043-B34D-AF6626218B27}"/>
              </a:ext>
            </a:extLst>
          </p:cNvPr>
          <p:cNvSpPr/>
          <p:nvPr/>
        </p:nvSpPr>
        <p:spPr>
          <a:xfrm>
            <a:off x="2198253" y="508751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8">
            <a:extLst>
              <a:ext uri="{FF2B5EF4-FFF2-40B4-BE49-F238E27FC236}">
                <a16:creationId xmlns:a16="http://schemas.microsoft.com/office/drawing/2014/main" id="{BBCFF4D7-8499-154B-BD8B-FA18B94CE4E0}"/>
              </a:ext>
            </a:extLst>
          </p:cNvPr>
          <p:cNvSpPr/>
          <p:nvPr/>
        </p:nvSpPr>
        <p:spPr>
          <a:xfrm>
            <a:off x="1008834" y="5984729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직사각형 18">
            <a:extLst>
              <a:ext uri="{FF2B5EF4-FFF2-40B4-BE49-F238E27FC236}">
                <a16:creationId xmlns:a16="http://schemas.microsoft.com/office/drawing/2014/main" id="{103C3D3D-6163-EB46-B19D-8DF8D869AD26}"/>
              </a:ext>
            </a:extLst>
          </p:cNvPr>
          <p:cNvSpPr/>
          <p:nvPr/>
        </p:nvSpPr>
        <p:spPr>
          <a:xfrm>
            <a:off x="39233" y="597634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18">
            <a:extLst>
              <a:ext uri="{FF2B5EF4-FFF2-40B4-BE49-F238E27FC236}">
                <a16:creationId xmlns:a16="http://schemas.microsoft.com/office/drawing/2014/main" id="{C974FB45-212C-9C4A-817F-A733EE2ED454}"/>
              </a:ext>
            </a:extLst>
          </p:cNvPr>
          <p:cNvSpPr/>
          <p:nvPr/>
        </p:nvSpPr>
        <p:spPr>
          <a:xfrm>
            <a:off x="1895405" y="5997109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27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93436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INTRO-01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72602"/>
              </p:ext>
            </p:extLst>
          </p:nvPr>
        </p:nvGraphicFramePr>
        <p:xfrm>
          <a:off x="3864634" y="857335"/>
          <a:ext cx="5917721" cy="1191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앱설명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앱에</a:t>
                      </a:r>
                      <a:r>
                        <a:rPr lang="ko-KR" altLang="en-US" sz="1300" dirty="0"/>
                        <a:t> 대한 간단한 설명을 표기함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배경사진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Image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162688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06759"/>
              </p:ext>
            </p:extLst>
          </p:nvPr>
        </p:nvGraphicFramePr>
        <p:xfrm>
          <a:off x="3864634" y="2593576"/>
          <a:ext cx="5917721" cy="8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다음 화면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스크린 </a:t>
                      </a:r>
                      <a:r>
                        <a:rPr lang="ko-KR" altLang="en-US" sz="1300" dirty="0" err="1"/>
                        <a:t>터치시</a:t>
                      </a:r>
                      <a:r>
                        <a:rPr lang="ko-KR" altLang="en-US" sz="1300" dirty="0"/>
                        <a:t> 다음화면으로 넘어감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Screen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162605" y="546782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2001" y="591491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2001" y="5432595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5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31500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INTRO-02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47429"/>
              </p:ext>
            </p:extLst>
          </p:nvPr>
        </p:nvGraphicFramePr>
        <p:xfrm>
          <a:off x="3864634" y="857335"/>
          <a:ext cx="5917721" cy="8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앱설명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앱에</a:t>
                      </a:r>
                      <a:r>
                        <a:rPr lang="ko-KR" altLang="en-US" sz="1300" dirty="0"/>
                        <a:t> 대한 간단한 설명을 표기함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162688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73227"/>
              </p:ext>
            </p:extLst>
          </p:nvPr>
        </p:nvGraphicFramePr>
        <p:xfrm>
          <a:off x="3864634" y="2593576"/>
          <a:ext cx="5917721" cy="8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다음 화면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스크린 </a:t>
                      </a:r>
                      <a:r>
                        <a:rPr lang="ko-KR" altLang="en-US" sz="1300" dirty="0" err="1"/>
                        <a:t>터치시</a:t>
                      </a:r>
                      <a:r>
                        <a:rPr lang="ko-KR" altLang="en-US" sz="1300" dirty="0"/>
                        <a:t> 다음화면으로 넘어감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Screen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292001" y="4829355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2001" y="54147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2001" y="965652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8585"/>
              </p:ext>
            </p:extLst>
          </p:nvPr>
        </p:nvGraphicFramePr>
        <p:xfrm>
          <a:off x="3864634" y="857335"/>
          <a:ext cx="5917721" cy="1191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앱설명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앱에</a:t>
                      </a:r>
                      <a:r>
                        <a:rPr lang="ko-KR" altLang="en-US" sz="1300" dirty="0"/>
                        <a:t> 대한 간단한 설명을 표기함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배경사진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Image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80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76673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INTRO-03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98333" y="1668651"/>
            <a:ext cx="1789611" cy="616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90205"/>
              </p:ext>
            </p:extLst>
          </p:nvPr>
        </p:nvGraphicFramePr>
        <p:xfrm>
          <a:off x="3864634" y="2154658"/>
          <a:ext cx="5917721" cy="8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시작하기 버튼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버튼 누를 시 로그인 페이지로 넘어감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21729" y="594941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96327"/>
              </p:ext>
            </p:extLst>
          </p:nvPr>
        </p:nvGraphicFramePr>
        <p:xfrm>
          <a:off x="3864634" y="857335"/>
          <a:ext cx="5917721" cy="70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배경사진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Image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36853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LOGIN-01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50031"/>
              </p:ext>
            </p:extLst>
          </p:nvPr>
        </p:nvGraphicFramePr>
        <p:xfrm>
          <a:off x="3864634" y="857335"/>
          <a:ext cx="5917721" cy="103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앱캐릭터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프로필 사진 위치를 암행어사의 기본 캐릭터로 대체해놓음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Image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1901579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62688"/>
              </p:ext>
            </p:extLst>
          </p:nvPr>
        </p:nvGraphicFramePr>
        <p:xfrm>
          <a:off x="3864634" y="2296101"/>
          <a:ext cx="5917721" cy="4267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아이디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탭을 하면 아이디를 입력할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Input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비밀번호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탭을 하면 비밀번호를 입력할 수 있음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 err="1"/>
                        <a:t>입력시에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*</a:t>
                      </a:r>
                      <a:r>
                        <a:rPr lang="ko-KR" altLang="en-US" sz="1300" dirty="0"/>
                        <a:t>로 표시됨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Input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로그인 버튼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버튼을 누르면 해당 계정이 존재하는지 판단하고 있을 경우 서울시 지도로 넘어감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회원가입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탭을 하면 회원가입 페이지로 넘어감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아이디</a:t>
                      </a:r>
                      <a:r>
                        <a:rPr lang="en-US" altLang="ko-KR" sz="1300" b="1" dirty="0"/>
                        <a:t>/</a:t>
                      </a:r>
                      <a:r>
                        <a:rPr lang="ko-KR" altLang="en-US" sz="1300" b="1" dirty="0"/>
                        <a:t>비밀번호 찾기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탭을 하면 아이디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또는 비밀번호 찾기 페이지로 넘어감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SNS</a:t>
                      </a:r>
                      <a:r>
                        <a:rPr lang="ko-KR" altLang="en-US" sz="1300" b="1" dirty="0"/>
                        <a:t>로 로그인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탭을 하면</a:t>
                      </a:r>
                      <a:r>
                        <a:rPr lang="en-US" altLang="ko-KR" sz="1300" dirty="0"/>
                        <a:t>SNS </a:t>
                      </a:r>
                      <a:r>
                        <a:rPr lang="ko-KR" altLang="en-US" sz="1300" dirty="0"/>
                        <a:t>계정을 활용하여 로그인하는 창이 생김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1281162" y="988664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99514" y="2301815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99514" y="3014417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88962" y="3692515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6956" y="4223617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374336" y="4508291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10066" y="544856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15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65157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REGISTER-01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회원가입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445174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87543"/>
              </p:ext>
            </p:extLst>
          </p:nvPr>
        </p:nvGraphicFramePr>
        <p:xfrm>
          <a:off x="3864634" y="839696"/>
          <a:ext cx="5917721" cy="4465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프로필 사진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아래 작은 아이콘을 누를 시 갤러리와 연동되어 원하는 프로필 사진을 지정할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아이디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탭을 하면 아이디를 입력할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Input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이메일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탭을 하면 </a:t>
                      </a:r>
                      <a:r>
                        <a:rPr lang="ko-KR" altLang="en-US" sz="1300" dirty="0" err="1"/>
                        <a:t>이메일을</a:t>
                      </a:r>
                      <a:r>
                        <a:rPr lang="ko-KR" altLang="en-US" sz="1300" dirty="0"/>
                        <a:t> 입력할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Input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비밀번호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탭을 하면 비밀번호를 입력할 수 있음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 err="1"/>
                        <a:t>입력시에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*</a:t>
                      </a:r>
                      <a:r>
                        <a:rPr lang="ko-KR" altLang="en-US" sz="1300" dirty="0"/>
                        <a:t>로 표시됨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Input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회원가입 버튼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버튼을 누르면 아이디와 </a:t>
                      </a:r>
                      <a:r>
                        <a:rPr lang="ko-KR" altLang="en-US" sz="1300" dirty="0" err="1"/>
                        <a:t>이메일이</a:t>
                      </a:r>
                      <a:r>
                        <a:rPr lang="ko-KR" altLang="en-US" sz="1300" dirty="0"/>
                        <a:t> 중복이 아님이 판정될 시 로그인 성공적으로 회원가입이 되었다고 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SNS</a:t>
                      </a:r>
                      <a:r>
                        <a:rPr lang="ko-KR" altLang="en-US" sz="1300" b="1" dirty="0"/>
                        <a:t>로 회원가입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탭을 하면</a:t>
                      </a:r>
                      <a:r>
                        <a:rPr lang="en-US" altLang="ko-KR" sz="1300" dirty="0"/>
                        <a:t>SNS </a:t>
                      </a:r>
                      <a:r>
                        <a:rPr lang="ko-KR" altLang="en-US" sz="1300" dirty="0"/>
                        <a:t>계정을 활용하여 로그인하는 창이 생김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509485" y="1583099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52310" y="2296101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952310" y="300240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52310" y="372632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354209" y="4343355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50724" y="553092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18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65396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FINDID-01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아이디찾기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77343"/>
              </p:ext>
            </p:extLst>
          </p:nvPr>
        </p:nvGraphicFramePr>
        <p:xfrm>
          <a:off x="3864634" y="857335"/>
          <a:ext cx="5917721" cy="103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안내사항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아이디 찾기</a:t>
                      </a:r>
                      <a:r>
                        <a:rPr lang="ko-KR" altLang="en-US" sz="1300" b="0" baseline="0" dirty="0"/>
                        <a:t> 시 사용자가 알아야 할 안내사항 기재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29737"/>
              </p:ext>
            </p:extLst>
          </p:nvPr>
        </p:nvGraphicFramePr>
        <p:xfrm>
          <a:off x="3864634" y="2833098"/>
          <a:ext cx="5917721" cy="3093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로그인 스크린으로 돌아갈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비밀번호 찾기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버튼을 누르면 비밀번호 찾기 스크린으로 전환됨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가입된 </a:t>
                      </a:r>
                      <a:r>
                        <a:rPr lang="ko-KR" altLang="en-US" sz="1300" b="1" dirty="0" err="1"/>
                        <a:t>이메일</a:t>
                      </a:r>
                      <a:endParaRPr lang="ko-KR" altLang="en-US" sz="1300" b="1" dirty="0"/>
                    </a:p>
                    <a:p>
                      <a:pPr algn="ctr" latinLnBrk="1"/>
                      <a:r>
                        <a:rPr lang="ko-KR" altLang="en-US" sz="1300" dirty="0"/>
                        <a:t>탭을 할 시 가입할 때 사용한 </a:t>
                      </a:r>
                      <a:r>
                        <a:rPr lang="ko-KR" altLang="en-US" sz="1300" dirty="0" err="1"/>
                        <a:t>이메일을</a:t>
                      </a:r>
                      <a:r>
                        <a:rPr lang="ko-KR" altLang="en-US" sz="1300" dirty="0"/>
                        <a:t> 입력할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Input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아이디 찾기 버튼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버튼을 누를 시 해당 </a:t>
                      </a:r>
                      <a:r>
                        <a:rPr lang="ko-KR" altLang="en-US" sz="1300" dirty="0" err="1"/>
                        <a:t>이메일로</a:t>
                      </a:r>
                      <a:r>
                        <a:rPr lang="ko-KR" altLang="en-US" sz="1300" dirty="0"/>
                        <a:t> 찾은 아이디를 전송해줌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전송이 완료되었을 시 안내 문구가 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256956" y="3064053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67508" y="54678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62864" y="1011161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6956" y="1706346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6879" y="2379541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6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78991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FINDPW-01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 err="1"/>
                        <a:t>비밀번호찾기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88596"/>
              </p:ext>
            </p:extLst>
          </p:nvPr>
        </p:nvGraphicFramePr>
        <p:xfrm>
          <a:off x="3864634" y="857335"/>
          <a:ext cx="5917721" cy="1036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안내사항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비밀번호 찾기</a:t>
                      </a:r>
                      <a:r>
                        <a:rPr lang="ko-KR" altLang="en-US" sz="1300" b="0" baseline="0" dirty="0"/>
                        <a:t> 시 사용자가 알아야 할 안내사항 기재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2438576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31957"/>
              </p:ext>
            </p:extLst>
          </p:nvPr>
        </p:nvGraphicFramePr>
        <p:xfrm>
          <a:off x="3864634" y="2833098"/>
          <a:ext cx="5917721" cy="3093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로그인 스크린으로 돌아갈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아이디 찾기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버튼을 누르면 아이디 찾기 스크린으로 전환됨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가입된 아이디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탭을 할 시 가입할 때 사용한</a:t>
                      </a:r>
                      <a:r>
                        <a:rPr lang="ko-KR" altLang="en-US" sz="1300" baseline="0" dirty="0"/>
                        <a:t> 아이디를</a:t>
                      </a:r>
                      <a:r>
                        <a:rPr lang="ko-KR" altLang="en-US" sz="1300" dirty="0"/>
                        <a:t> 입력할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Input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비밀번호 찾기 버튼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버튼을 누를 시 해당 </a:t>
                      </a:r>
                      <a:r>
                        <a:rPr lang="ko-KR" altLang="en-US" sz="1300" dirty="0" err="1"/>
                        <a:t>이메일로</a:t>
                      </a:r>
                      <a:r>
                        <a:rPr lang="ko-KR" altLang="en-US" sz="1300" dirty="0"/>
                        <a:t> 찾은 비밀번호 변경 링크를 전송해줌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전송이 완료되었을 시 안내 문구가 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256956" y="3064053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67508" y="54678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6879" y="1006557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6956" y="1706346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6879" y="2379541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2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426447"/>
            <a:ext cx="3571875" cy="63531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21407"/>
              </p:ext>
            </p:extLst>
          </p:nvPr>
        </p:nvGraphicFramePr>
        <p:xfrm>
          <a:off x="-1" y="0"/>
          <a:ext cx="9906001" cy="31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ID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SEOUL-01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</a:t>
                      </a:r>
                      <a:r>
                        <a:rPr lang="en-US" altLang="ko-KR" sz="1500" baseline="0" dirty="0"/>
                        <a:t> Path</a:t>
                      </a:r>
                      <a:endParaRPr lang="ko-KR" altLang="en-US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소개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로그인</a:t>
                      </a:r>
                      <a:r>
                        <a:rPr lang="en-US" altLang="ko-KR" sz="1500" dirty="0"/>
                        <a:t>-</a:t>
                      </a:r>
                      <a:r>
                        <a:rPr lang="ko-KR" altLang="en-US" sz="1500" dirty="0"/>
                        <a:t>서울시지도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9707" y="426447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Information</a:t>
            </a:r>
            <a:endParaRPr lang="ko-KR" altLang="en-US" sz="22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50944"/>
              </p:ext>
            </p:extLst>
          </p:nvPr>
        </p:nvGraphicFramePr>
        <p:xfrm>
          <a:off x="3864634" y="857335"/>
          <a:ext cx="5917721" cy="70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서울시 지도</a:t>
                      </a:r>
                      <a:endParaRPr lang="en-US" altLang="ko-KR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Image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9707" y="1675008"/>
            <a:ext cx="1789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Control</a:t>
            </a:r>
            <a:endParaRPr lang="ko-KR" altLang="en-US" sz="22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99026"/>
              </p:ext>
            </p:extLst>
          </p:nvPr>
        </p:nvGraphicFramePr>
        <p:xfrm>
          <a:off x="3864634" y="2048818"/>
          <a:ext cx="5917721" cy="4556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Display Condition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뒤로가기</a:t>
                      </a:r>
                      <a:endParaRPr lang="ko-KR" altLang="en-US" sz="1300" b="1" dirty="0"/>
                    </a:p>
                    <a:p>
                      <a:pPr algn="ctr" latinLnBrk="1"/>
                      <a:r>
                        <a:rPr lang="ko-KR" altLang="en-US" sz="1300" dirty="0" err="1"/>
                        <a:t>앱을</a:t>
                      </a:r>
                      <a:r>
                        <a:rPr lang="ko-KR" altLang="en-US" sz="1300" dirty="0"/>
                        <a:t> 나갈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검색창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 err="1"/>
                        <a:t>검색창을</a:t>
                      </a:r>
                      <a:r>
                        <a:rPr lang="ko-KR" altLang="en-US" sz="1300" b="0" dirty="0"/>
                        <a:t> </a:t>
                      </a:r>
                      <a:r>
                        <a:rPr lang="ko-KR" altLang="en-US" sz="1300" b="0" dirty="0" err="1"/>
                        <a:t>누를시</a:t>
                      </a:r>
                      <a:r>
                        <a:rPr lang="ko-KR" altLang="en-US" sz="1300" b="0" dirty="0"/>
                        <a:t> 주소 또는 관광지를 칠 수 있고</a:t>
                      </a:r>
                      <a:r>
                        <a:rPr lang="ko-KR" altLang="en-US" sz="1300" b="0" baseline="0" dirty="0"/>
                        <a:t> 검색을 누르면 해당 관광지를 찾을 수 있음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Input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이벤트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아이콘을 누를 시 이벤트 페이지로 넘어감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dirty="0"/>
                        <a:t>원하는 구를 누르면 해당하는 구 지도</a:t>
                      </a:r>
                      <a:r>
                        <a:rPr lang="ko-KR" altLang="en-US" sz="1300" baseline="0" dirty="0"/>
                        <a:t> 페이지</a:t>
                      </a:r>
                      <a:r>
                        <a:rPr lang="ko-KR" altLang="en-US" sz="1300" dirty="0"/>
                        <a:t>로 이동함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마패장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누르면 </a:t>
                      </a:r>
                      <a:r>
                        <a:rPr lang="ko-KR" altLang="en-US" sz="1300" b="0" dirty="0" err="1"/>
                        <a:t>마패장</a:t>
                      </a:r>
                      <a:r>
                        <a:rPr lang="ko-KR" altLang="en-US" sz="1300" b="0" dirty="0"/>
                        <a:t> 페이지로 이동함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여행기록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누르면 여행기록 페이지로 이동함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마이페이지</a:t>
                      </a:r>
                      <a:endParaRPr lang="en-US" altLang="ko-KR" sz="1300" b="1" dirty="0"/>
                    </a:p>
                    <a:p>
                      <a:pPr algn="ctr" latinLnBrk="1"/>
                      <a:r>
                        <a:rPr lang="ko-KR" altLang="en-US" sz="1300" b="0" dirty="0"/>
                        <a:t>누르면 </a:t>
                      </a:r>
                      <a:r>
                        <a:rPr lang="ko-KR" altLang="en-US" sz="1300" b="0" dirty="0" err="1"/>
                        <a:t>마이페이지로</a:t>
                      </a:r>
                      <a:r>
                        <a:rPr lang="ko-KR" altLang="en-US" sz="1300" b="0" dirty="0"/>
                        <a:t> 이동함</a:t>
                      </a:r>
                      <a:endParaRPr lang="en-US" altLang="ko-K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Button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상시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151603" y="3296797"/>
            <a:ext cx="310552" cy="3105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652" y="892931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77551" y="526417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361343" y="888618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55747" y="2782464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6215" y="585059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224795" y="585059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113375" y="5850592"/>
            <a:ext cx="310552" cy="31055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7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1479</Words>
  <Application>Microsoft Macintosh PowerPoint</Application>
  <PresentationFormat>A4 Paper (210x297 mm)</PresentationFormat>
  <Paragraphs>804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Yooha</dc:creator>
  <cp:lastModifiedBy>Shin Yejin</cp:lastModifiedBy>
  <cp:revision>25</cp:revision>
  <dcterms:created xsi:type="dcterms:W3CDTF">2020-10-02T17:25:04Z</dcterms:created>
  <dcterms:modified xsi:type="dcterms:W3CDTF">2020-10-03T16:35:21Z</dcterms:modified>
</cp:coreProperties>
</file>