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8641E-C570-47BA-814A-DACE703BF2BB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81338D96-5ABD-4E14-82DA-E905F5B28B78}">
      <dgm:prSet phldrT="[Text]"/>
      <dgm:spPr/>
      <dgm:t>
        <a:bodyPr/>
        <a:lstStyle/>
        <a:p>
          <a:r>
            <a:rPr lang="de-DE" b="1" dirty="0"/>
            <a:t>Einleitung</a:t>
          </a:r>
        </a:p>
      </dgm:t>
    </dgm:pt>
    <dgm:pt modelId="{DA0A8D00-E3AA-479F-B255-7C25BF8AFC25}" type="parTrans" cxnId="{A1BD3FDE-7540-4663-AC73-64E80A122E3E}">
      <dgm:prSet/>
      <dgm:spPr/>
      <dgm:t>
        <a:bodyPr/>
        <a:lstStyle/>
        <a:p>
          <a:endParaRPr lang="de-DE"/>
        </a:p>
      </dgm:t>
    </dgm:pt>
    <dgm:pt modelId="{1D208E92-D91C-49DB-BEAC-C6320C9ABBCB}" type="sibTrans" cxnId="{A1BD3FDE-7540-4663-AC73-64E80A122E3E}">
      <dgm:prSet/>
      <dgm:spPr/>
      <dgm:t>
        <a:bodyPr/>
        <a:lstStyle/>
        <a:p>
          <a:endParaRPr lang="de-DE"/>
        </a:p>
      </dgm:t>
    </dgm:pt>
    <dgm:pt modelId="{C6610CC8-A351-4923-B1BE-03C0C8A3651F}">
      <dgm:prSet phldrT="[Text]"/>
      <dgm:spPr/>
      <dgm:t>
        <a:bodyPr/>
        <a:lstStyle/>
        <a:p>
          <a:r>
            <a:rPr lang="de-DE" dirty="0"/>
            <a:t>Vorgehensweise</a:t>
          </a:r>
        </a:p>
      </dgm:t>
    </dgm:pt>
    <dgm:pt modelId="{44C9AB5C-6BF5-45DD-B329-FD8FBB0990D2}" type="parTrans" cxnId="{43514909-039E-4218-9CC5-2EE2B558B999}">
      <dgm:prSet/>
      <dgm:spPr/>
      <dgm:t>
        <a:bodyPr/>
        <a:lstStyle/>
        <a:p>
          <a:endParaRPr lang="de-DE"/>
        </a:p>
      </dgm:t>
    </dgm:pt>
    <dgm:pt modelId="{C07E5ED1-3DA5-4EEC-AE6A-6C6206A0BA37}" type="sibTrans" cxnId="{43514909-039E-4218-9CC5-2EE2B558B999}">
      <dgm:prSet/>
      <dgm:spPr/>
      <dgm:t>
        <a:bodyPr/>
        <a:lstStyle/>
        <a:p>
          <a:endParaRPr lang="de-DE"/>
        </a:p>
      </dgm:t>
    </dgm:pt>
    <dgm:pt modelId="{CEE32786-0D02-4FE4-9EE7-05526F60FFBD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BA75916C-50E6-4D2B-B713-F660FBF24079}" type="parTrans" cxnId="{5AC60DD5-F4A4-42B3-8FBE-EAB8AB4794C8}">
      <dgm:prSet/>
      <dgm:spPr/>
      <dgm:t>
        <a:bodyPr/>
        <a:lstStyle/>
        <a:p>
          <a:endParaRPr lang="de-DE"/>
        </a:p>
      </dgm:t>
    </dgm:pt>
    <dgm:pt modelId="{F2FBF7AA-C624-48BF-8072-7F0F6F38A6C4}" type="sibTrans" cxnId="{5AC60DD5-F4A4-42B3-8FBE-EAB8AB4794C8}">
      <dgm:prSet/>
      <dgm:spPr/>
      <dgm:t>
        <a:bodyPr/>
        <a:lstStyle/>
        <a:p>
          <a:endParaRPr lang="de-DE"/>
        </a:p>
      </dgm:t>
    </dgm:pt>
    <dgm:pt modelId="{30CCCA19-10B6-4D18-8939-039B9969C9F6}">
      <dgm:prSet phldrT="[Text]"/>
      <dgm:spPr/>
      <dgm:t>
        <a:bodyPr/>
        <a:lstStyle/>
        <a:p>
          <a:r>
            <a:rPr lang="de-DE" b="1" dirty="0"/>
            <a:t>Hauptteil</a:t>
          </a:r>
        </a:p>
      </dgm:t>
    </dgm:pt>
    <dgm:pt modelId="{66F72622-2596-4EEB-917E-DFE92F586346}" type="parTrans" cxnId="{CA733E59-3840-4F01-9164-994BCD6C15FB}">
      <dgm:prSet/>
      <dgm:spPr/>
      <dgm:t>
        <a:bodyPr/>
        <a:lstStyle/>
        <a:p>
          <a:endParaRPr lang="de-DE"/>
        </a:p>
      </dgm:t>
    </dgm:pt>
    <dgm:pt modelId="{13025624-55AB-4288-B22F-AFCA637227F7}" type="sibTrans" cxnId="{CA733E59-3840-4F01-9164-994BCD6C15FB}">
      <dgm:prSet/>
      <dgm:spPr/>
      <dgm:t>
        <a:bodyPr/>
        <a:lstStyle/>
        <a:p>
          <a:endParaRPr lang="de-DE"/>
        </a:p>
      </dgm:t>
    </dgm:pt>
    <dgm:pt modelId="{9CA840EE-C4DC-45FB-B7CA-C2574CBD3C2F}">
      <dgm:prSet phldrT="[Text]"/>
      <dgm:spPr/>
      <dgm:t>
        <a:bodyPr/>
        <a:lstStyle/>
        <a:p>
          <a:r>
            <a:rPr lang="de-DE" dirty="0"/>
            <a:t>Datenvorverarbeitung</a:t>
          </a:r>
        </a:p>
      </dgm:t>
    </dgm:pt>
    <dgm:pt modelId="{4414C517-DF5D-4A65-A2D3-D00917C703E6}" type="parTrans" cxnId="{FCB74F9C-DBDE-44E0-ABDD-80014A4C59FB}">
      <dgm:prSet/>
      <dgm:spPr/>
      <dgm:t>
        <a:bodyPr/>
        <a:lstStyle/>
        <a:p>
          <a:endParaRPr lang="de-DE"/>
        </a:p>
      </dgm:t>
    </dgm:pt>
    <dgm:pt modelId="{05B56765-3E31-4338-87B0-2F74B989409C}" type="sibTrans" cxnId="{FCB74F9C-DBDE-44E0-ABDD-80014A4C59FB}">
      <dgm:prSet/>
      <dgm:spPr/>
      <dgm:t>
        <a:bodyPr/>
        <a:lstStyle/>
        <a:p>
          <a:endParaRPr lang="de-DE"/>
        </a:p>
      </dgm:t>
    </dgm:pt>
    <dgm:pt modelId="{7F3C3E60-8C11-451D-B872-28172D424BED}">
      <dgm:prSet phldrT="[Text]"/>
      <dgm:spPr/>
      <dgm:t>
        <a:bodyPr/>
        <a:lstStyle/>
        <a:p>
          <a:r>
            <a:rPr lang="de-DE" dirty="0"/>
            <a:t>Laden der Bibliotheken</a:t>
          </a:r>
        </a:p>
      </dgm:t>
    </dgm:pt>
    <dgm:pt modelId="{C26985A0-1755-4ADC-A776-87E184CD880D}" type="parTrans" cxnId="{D5DED143-231F-43A0-9DEF-31AAC37E69B6}">
      <dgm:prSet/>
      <dgm:spPr/>
      <dgm:t>
        <a:bodyPr/>
        <a:lstStyle/>
        <a:p>
          <a:endParaRPr lang="de-DE"/>
        </a:p>
      </dgm:t>
    </dgm:pt>
    <dgm:pt modelId="{2B12A65C-4880-4C51-83C8-E05C031F4E03}" type="sibTrans" cxnId="{D5DED143-231F-43A0-9DEF-31AAC37E69B6}">
      <dgm:prSet/>
      <dgm:spPr/>
      <dgm:t>
        <a:bodyPr/>
        <a:lstStyle/>
        <a:p>
          <a:endParaRPr lang="de-DE"/>
        </a:p>
      </dgm:t>
    </dgm:pt>
    <dgm:pt modelId="{AD3165F2-611C-4143-81F0-AB56D7636645}">
      <dgm:prSet phldrT="[Text]"/>
      <dgm:spPr/>
      <dgm:t>
        <a:bodyPr/>
        <a:lstStyle/>
        <a:p>
          <a:r>
            <a:rPr lang="de-DE" b="1" dirty="0"/>
            <a:t>Fazit</a:t>
          </a:r>
        </a:p>
      </dgm:t>
    </dgm:pt>
    <dgm:pt modelId="{29A85000-D621-4879-A6B6-E1B401E9A748}" type="parTrans" cxnId="{C18BC624-7542-4FA8-972F-050DC93627DA}">
      <dgm:prSet/>
      <dgm:spPr/>
      <dgm:t>
        <a:bodyPr/>
        <a:lstStyle/>
        <a:p>
          <a:endParaRPr lang="de-DE"/>
        </a:p>
      </dgm:t>
    </dgm:pt>
    <dgm:pt modelId="{02313884-FF18-46C4-AEB4-EDB96A7AC450}" type="sibTrans" cxnId="{C18BC624-7542-4FA8-972F-050DC93627DA}">
      <dgm:prSet/>
      <dgm:spPr/>
      <dgm:t>
        <a:bodyPr/>
        <a:lstStyle/>
        <a:p>
          <a:endParaRPr lang="de-DE"/>
        </a:p>
      </dgm:t>
    </dgm:pt>
    <dgm:pt modelId="{B37A42FB-347D-4975-BF06-F3498080BEBF}">
      <dgm:prSet phldrT="[Text]"/>
      <dgm:spPr/>
      <dgm:t>
        <a:bodyPr/>
        <a:lstStyle/>
        <a:p>
          <a:r>
            <a:rPr lang="de-DE" dirty="0"/>
            <a:t>Ergebnisse</a:t>
          </a:r>
        </a:p>
      </dgm:t>
    </dgm:pt>
    <dgm:pt modelId="{B98F0571-086B-4C49-92CF-07AFB17DC1BE}" type="parTrans" cxnId="{7BACDDC4-2C3B-4810-BE4F-EF6F7D786916}">
      <dgm:prSet/>
      <dgm:spPr/>
      <dgm:t>
        <a:bodyPr/>
        <a:lstStyle/>
        <a:p>
          <a:endParaRPr lang="de-DE"/>
        </a:p>
      </dgm:t>
    </dgm:pt>
    <dgm:pt modelId="{654A3945-A844-417D-8D4E-8D7B5EF42F3D}" type="sibTrans" cxnId="{7BACDDC4-2C3B-4810-BE4F-EF6F7D786916}">
      <dgm:prSet/>
      <dgm:spPr/>
      <dgm:t>
        <a:bodyPr/>
        <a:lstStyle/>
        <a:p>
          <a:endParaRPr lang="de-DE"/>
        </a:p>
      </dgm:t>
    </dgm:pt>
    <dgm:pt modelId="{297E6356-BBF7-405F-AF48-041B7C3B21C4}">
      <dgm:prSet phldrT="[Text]"/>
      <dgm:spPr/>
      <dgm:t>
        <a:bodyPr/>
        <a:lstStyle/>
        <a:p>
          <a:r>
            <a:rPr lang="de-DE" dirty="0"/>
            <a:t>Ausblick</a:t>
          </a:r>
        </a:p>
      </dgm:t>
    </dgm:pt>
    <dgm:pt modelId="{E22B431C-DC34-4119-A21D-E5A8671DCE63}" type="parTrans" cxnId="{EC76FA34-565E-4D95-9C7C-101AB0449260}">
      <dgm:prSet/>
      <dgm:spPr/>
      <dgm:t>
        <a:bodyPr/>
        <a:lstStyle/>
        <a:p>
          <a:endParaRPr lang="de-DE"/>
        </a:p>
      </dgm:t>
    </dgm:pt>
    <dgm:pt modelId="{FB01051C-EF22-4CE9-8A9D-8BEF001DFE25}" type="sibTrans" cxnId="{EC76FA34-565E-4D95-9C7C-101AB0449260}">
      <dgm:prSet/>
      <dgm:spPr/>
      <dgm:t>
        <a:bodyPr/>
        <a:lstStyle/>
        <a:p>
          <a:endParaRPr lang="de-DE"/>
        </a:p>
      </dgm:t>
    </dgm:pt>
    <dgm:pt modelId="{94C64C79-42D4-42D3-8253-033FE5C7E7AB}">
      <dgm:prSet phldrT="[Text]"/>
      <dgm:spPr/>
      <dgm:t>
        <a:bodyPr/>
        <a:lstStyle/>
        <a:p>
          <a:r>
            <a:rPr lang="de-DE" dirty="0"/>
            <a:t>Zielsetzung</a:t>
          </a:r>
        </a:p>
      </dgm:t>
    </dgm:pt>
    <dgm:pt modelId="{6175B821-B2DC-400E-B1B5-ADF467680520}" type="parTrans" cxnId="{1F0A1AC1-DE51-4169-B345-BC65D323BBE4}">
      <dgm:prSet/>
      <dgm:spPr/>
      <dgm:t>
        <a:bodyPr/>
        <a:lstStyle/>
        <a:p>
          <a:endParaRPr lang="de-DE"/>
        </a:p>
      </dgm:t>
    </dgm:pt>
    <dgm:pt modelId="{50205FBF-D1A1-477E-A383-DC7F6D164E6A}" type="sibTrans" cxnId="{1F0A1AC1-DE51-4169-B345-BC65D323BBE4}">
      <dgm:prSet/>
      <dgm:spPr/>
      <dgm:t>
        <a:bodyPr/>
        <a:lstStyle/>
        <a:p>
          <a:endParaRPr lang="de-DE"/>
        </a:p>
      </dgm:t>
    </dgm:pt>
    <dgm:pt modelId="{87892DB8-55BA-4B67-8111-0661E2835E92}">
      <dgm:prSet phldrT="[Text]"/>
      <dgm:spPr/>
      <dgm:t>
        <a:bodyPr/>
        <a:lstStyle/>
        <a:p>
          <a:r>
            <a:rPr lang="de-DE" dirty="0"/>
            <a:t>Datenimport</a:t>
          </a:r>
        </a:p>
      </dgm:t>
    </dgm:pt>
    <dgm:pt modelId="{B63D829A-C71C-4307-8378-B574C0720F0E}" type="parTrans" cxnId="{A0859CA5-DD13-4F8B-B9CC-6A16D1A54EBE}">
      <dgm:prSet/>
      <dgm:spPr/>
      <dgm:t>
        <a:bodyPr/>
        <a:lstStyle/>
        <a:p>
          <a:endParaRPr lang="de-DE"/>
        </a:p>
      </dgm:t>
    </dgm:pt>
    <dgm:pt modelId="{C3721CAD-A793-46BA-AF06-22F9C3C7971B}" type="sibTrans" cxnId="{A0859CA5-DD13-4F8B-B9CC-6A16D1A54EBE}">
      <dgm:prSet/>
      <dgm:spPr/>
      <dgm:t>
        <a:bodyPr/>
        <a:lstStyle/>
        <a:p>
          <a:endParaRPr lang="de-DE"/>
        </a:p>
      </dgm:t>
    </dgm:pt>
    <dgm:pt modelId="{E9AAAC8F-D622-4C83-A8E3-8D914B27ADA8}">
      <dgm:prSet phldrT="[Text]"/>
      <dgm:spPr/>
      <dgm:t>
        <a:bodyPr/>
        <a:lstStyle/>
        <a:p>
          <a:r>
            <a:rPr lang="de-DE" dirty="0"/>
            <a:t>Data Exploration</a:t>
          </a:r>
        </a:p>
      </dgm:t>
    </dgm:pt>
    <dgm:pt modelId="{BA6B2DC8-9C0C-48E2-836C-550F806BF98D}" type="parTrans" cxnId="{AD72AFEA-DEF1-4E61-ABD0-E6E8515C1185}">
      <dgm:prSet/>
      <dgm:spPr/>
      <dgm:t>
        <a:bodyPr/>
        <a:lstStyle/>
        <a:p>
          <a:endParaRPr lang="de-DE"/>
        </a:p>
      </dgm:t>
    </dgm:pt>
    <dgm:pt modelId="{8CDFF5DD-8D60-4DD5-95E1-45520B62CBC4}" type="sibTrans" cxnId="{AD72AFEA-DEF1-4E61-ABD0-E6E8515C1185}">
      <dgm:prSet/>
      <dgm:spPr/>
      <dgm:t>
        <a:bodyPr/>
        <a:lstStyle/>
        <a:p>
          <a:endParaRPr lang="de-DE"/>
        </a:p>
      </dgm:t>
    </dgm:pt>
    <dgm:pt modelId="{A1AD0FFC-AEF2-4050-9428-245F6873DDAF}">
      <dgm:prSet phldrT="[Text]"/>
      <dgm:spPr/>
      <dgm:t>
        <a:bodyPr/>
        <a:lstStyle/>
        <a:p>
          <a:r>
            <a:rPr lang="de-DE" dirty="0"/>
            <a:t>Modellierung</a:t>
          </a:r>
        </a:p>
      </dgm:t>
    </dgm:pt>
    <dgm:pt modelId="{1E8D1604-E70F-4562-826F-855D76E6AF2A}" type="parTrans" cxnId="{3CE6AF82-F686-4AF1-8B1E-B58E8EC52B86}">
      <dgm:prSet/>
      <dgm:spPr/>
      <dgm:t>
        <a:bodyPr/>
        <a:lstStyle/>
        <a:p>
          <a:endParaRPr lang="de-DE"/>
        </a:p>
      </dgm:t>
    </dgm:pt>
    <dgm:pt modelId="{257F6852-DB82-4D50-BA58-D3236AA6A714}" type="sibTrans" cxnId="{3CE6AF82-F686-4AF1-8B1E-B58E8EC52B86}">
      <dgm:prSet/>
      <dgm:spPr/>
      <dgm:t>
        <a:bodyPr/>
        <a:lstStyle/>
        <a:p>
          <a:endParaRPr lang="de-DE"/>
        </a:p>
      </dgm:t>
    </dgm:pt>
    <dgm:pt modelId="{9E8CD837-1792-46D0-A599-5AC7FD07356C}" type="pres">
      <dgm:prSet presAssocID="{9BD8641E-C570-47BA-814A-DACE703BF2BB}" presName="Name0" presStyleCnt="0">
        <dgm:presLayoutVars>
          <dgm:dir/>
          <dgm:resizeHandles val="exact"/>
        </dgm:presLayoutVars>
      </dgm:prSet>
      <dgm:spPr/>
    </dgm:pt>
    <dgm:pt modelId="{244EDC5E-FFB2-4502-B26A-A52674B4B030}" type="pres">
      <dgm:prSet presAssocID="{81338D96-5ABD-4E14-82DA-E905F5B28B78}" presName="node" presStyleLbl="node1" presStyleIdx="0" presStyleCnt="3">
        <dgm:presLayoutVars>
          <dgm:bulletEnabled val="1"/>
        </dgm:presLayoutVars>
      </dgm:prSet>
      <dgm:spPr/>
    </dgm:pt>
    <dgm:pt modelId="{593D0A3E-C8D5-4256-B897-F88543EF7113}" type="pres">
      <dgm:prSet presAssocID="{1D208E92-D91C-49DB-BEAC-C6320C9ABBCB}" presName="sibTrans" presStyleCnt="0"/>
      <dgm:spPr/>
    </dgm:pt>
    <dgm:pt modelId="{7AF66EA4-F402-4FBA-8F21-A7BA33E795E4}" type="pres">
      <dgm:prSet presAssocID="{30CCCA19-10B6-4D18-8939-039B9969C9F6}" presName="node" presStyleLbl="node1" presStyleIdx="1" presStyleCnt="3">
        <dgm:presLayoutVars>
          <dgm:bulletEnabled val="1"/>
        </dgm:presLayoutVars>
      </dgm:prSet>
      <dgm:spPr/>
    </dgm:pt>
    <dgm:pt modelId="{0391B23B-6864-4076-9628-23028336858C}" type="pres">
      <dgm:prSet presAssocID="{13025624-55AB-4288-B22F-AFCA637227F7}" presName="sibTrans" presStyleCnt="0"/>
      <dgm:spPr/>
    </dgm:pt>
    <dgm:pt modelId="{D4717E30-2902-4FBA-9212-721F57CAE4D7}" type="pres">
      <dgm:prSet presAssocID="{AD3165F2-611C-4143-81F0-AB56D7636645}" presName="node" presStyleLbl="node1" presStyleIdx="2" presStyleCnt="3">
        <dgm:presLayoutVars>
          <dgm:bulletEnabled val="1"/>
        </dgm:presLayoutVars>
      </dgm:prSet>
      <dgm:spPr/>
    </dgm:pt>
  </dgm:ptLst>
  <dgm:cxnLst>
    <dgm:cxn modelId="{17D13F09-76C2-419C-99FC-A62B49952B4E}" type="presOf" srcId="{30CCCA19-10B6-4D18-8939-039B9969C9F6}" destId="{7AF66EA4-F402-4FBA-8F21-A7BA33E795E4}" srcOrd="0" destOrd="0" presId="urn:microsoft.com/office/officeart/2005/8/layout/hList6"/>
    <dgm:cxn modelId="{43514909-039E-4218-9CC5-2EE2B558B999}" srcId="{81338D96-5ABD-4E14-82DA-E905F5B28B78}" destId="{C6610CC8-A351-4923-B1BE-03C0C8A3651F}" srcOrd="0" destOrd="0" parTransId="{44C9AB5C-6BF5-45DD-B329-FD8FBB0990D2}" sibTransId="{C07E5ED1-3DA5-4EEC-AE6A-6C6206A0BA37}"/>
    <dgm:cxn modelId="{ABE6CA17-632A-46E8-97B0-F16B36ECA194}" type="presOf" srcId="{C6610CC8-A351-4923-B1BE-03C0C8A3651F}" destId="{244EDC5E-FFB2-4502-B26A-A52674B4B030}" srcOrd="0" destOrd="1" presId="urn:microsoft.com/office/officeart/2005/8/layout/hList6"/>
    <dgm:cxn modelId="{0F05601D-13C9-42D5-9C73-F6DBB12B6B70}" type="presOf" srcId="{CEE32786-0D02-4FE4-9EE7-05526F60FFBD}" destId="{244EDC5E-FFB2-4502-B26A-A52674B4B030}" srcOrd="0" destOrd="3" presId="urn:microsoft.com/office/officeart/2005/8/layout/hList6"/>
    <dgm:cxn modelId="{C18BC624-7542-4FA8-972F-050DC93627DA}" srcId="{9BD8641E-C570-47BA-814A-DACE703BF2BB}" destId="{AD3165F2-611C-4143-81F0-AB56D7636645}" srcOrd="2" destOrd="0" parTransId="{29A85000-D621-4879-A6B6-E1B401E9A748}" sibTransId="{02313884-FF18-46C4-AEB4-EDB96A7AC450}"/>
    <dgm:cxn modelId="{F9F90827-C10F-478F-AD5A-5176998BB8EC}" type="presOf" srcId="{87892DB8-55BA-4B67-8111-0661E2835E92}" destId="{7AF66EA4-F402-4FBA-8F21-A7BA33E795E4}" srcOrd="0" destOrd="3" presId="urn:microsoft.com/office/officeart/2005/8/layout/hList6"/>
    <dgm:cxn modelId="{EC76FA34-565E-4D95-9C7C-101AB0449260}" srcId="{AD3165F2-611C-4143-81F0-AB56D7636645}" destId="{297E6356-BBF7-405F-AF48-041B7C3B21C4}" srcOrd="1" destOrd="0" parTransId="{E22B431C-DC34-4119-A21D-E5A8671DCE63}" sibTransId="{FB01051C-EF22-4CE9-8A9D-8BEF001DFE25}"/>
    <dgm:cxn modelId="{DE1E2660-E0C9-4780-A6BC-1D298EF722CF}" type="presOf" srcId="{E9AAAC8F-D622-4C83-A8E3-8D914B27ADA8}" destId="{7AF66EA4-F402-4FBA-8F21-A7BA33E795E4}" srcOrd="0" destOrd="4" presId="urn:microsoft.com/office/officeart/2005/8/layout/hList6"/>
    <dgm:cxn modelId="{E3FA1061-55C2-41C9-BD80-1FAA0D674865}" type="presOf" srcId="{9CA840EE-C4DC-45FB-B7CA-C2574CBD3C2F}" destId="{7AF66EA4-F402-4FBA-8F21-A7BA33E795E4}" srcOrd="0" destOrd="1" presId="urn:microsoft.com/office/officeart/2005/8/layout/hList6"/>
    <dgm:cxn modelId="{D5DED143-231F-43A0-9DEF-31AAC37E69B6}" srcId="{30CCCA19-10B6-4D18-8939-039B9969C9F6}" destId="{7F3C3E60-8C11-451D-B872-28172D424BED}" srcOrd="1" destOrd="0" parTransId="{C26985A0-1755-4ADC-A776-87E184CD880D}" sibTransId="{2B12A65C-4880-4C51-83C8-E05C031F4E03}"/>
    <dgm:cxn modelId="{AFAA7044-90C6-4BB0-80BD-A5695C3D4B9D}" type="presOf" srcId="{297E6356-BBF7-405F-AF48-041B7C3B21C4}" destId="{D4717E30-2902-4FBA-9212-721F57CAE4D7}" srcOrd="0" destOrd="2" presId="urn:microsoft.com/office/officeart/2005/8/layout/hList6"/>
    <dgm:cxn modelId="{D5C4EF4D-AA92-4F47-ADEA-275DFC6F3C01}" type="presOf" srcId="{AD3165F2-611C-4143-81F0-AB56D7636645}" destId="{D4717E30-2902-4FBA-9212-721F57CAE4D7}" srcOrd="0" destOrd="0" presId="urn:microsoft.com/office/officeart/2005/8/layout/hList6"/>
    <dgm:cxn modelId="{658D3E70-0852-4CE0-BC6C-9A43A5CB2931}" type="presOf" srcId="{B37A42FB-347D-4975-BF06-F3498080BEBF}" destId="{D4717E30-2902-4FBA-9212-721F57CAE4D7}" srcOrd="0" destOrd="1" presId="urn:microsoft.com/office/officeart/2005/8/layout/hList6"/>
    <dgm:cxn modelId="{E0651353-3C8D-4245-9FE6-6CFC94DF51F0}" type="presOf" srcId="{94C64C79-42D4-42D3-8253-033FE5C7E7AB}" destId="{244EDC5E-FFB2-4502-B26A-A52674B4B030}" srcOrd="0" destOrd="2" presId="urn:microsoft.com/office/officeart/2005/8/layout/hList6"/>
    <dgm:cxn modelId="{23CB1078-0C78-451B-B53B-BADCA4928023}" type="presOf" srcId="{9BD8641E-C570-47BA-814A-DACE703BF2BB}" destId="{9E8CD837-1792-46D0-A599-5AC7FD07356C}" srcOrd="0" destOrd="0" presId="urn:microsoft.com/office/officeart/2005/8/layout/hList6"/>
    <dgm:cxn modelId="{CA733E59-3840-4F01-9164-994BCD6C15FB}" srcId="{9BD8641E-C570-47BA-814A-DACE703BF2BB}" destId="{30CCCA19-10B6-4D18-8939-039B9969C9F6}" srcOrd="1" destOrd="0" parTransId="{66F72622-2596-4EEB-917E-DFE92F586346}" sibTransId="{13025624-55AB-4288-B22F-AFCA637227F7}"/>
    <dgm:cxn modelId="{3CE6AF82-F686-4AF1-8B1E-B58E8EC52B86}" srcId="{30CCCA19-10B6-4D18-8939-039B9969C9F6}" destId="{A1AD0FFC-AEF2-4050-9428-245F6873DDAF}" srcOrd="4" destOrd="0" parTransId="{1E8D1604-E70F-4562-826F-855D76E6AF2A}" sibTransId="{257F6852-DB82-4D50-BA58-D3236AA6A714}"/>
    <dgm:cxn modelId="{FCB74F9C-DBDE-44E0-ABDD-80014A4C59FB}" srcId="{30CCCA19-10B6-4D18-8939-039B9969C9F6}" destId="{9CA840EE-C4DC-45FB-B7CA-C2574CBD3C2F}" srcOrd="0" destOrd="0" parTransId="{4414C517-DF5D-4A65-A2D3-D00917C703E6}" sibTransId="{05B56765-3E31-4338-87B0-2F74B989409C}"/>
    <dgm:cxn modelId="{4E2ED4A2-AC62-4640-96E8-83A337DDF838}" type="presOf" srcId="{81338D96-5ABD-4E14-82DA-E905F5B28B78}" destId="{244EDC5E-FFB2-4502-B26A-A52674B4B030}" srcOrd="0" destOrd="0" presId="urn:microsoft.com/office/officeart/2005/8/layout/hList6"/>
    <dgm:cxn modelId="{A0859CA5-DD13-4F8B-B9CC-6A16D1A54EBE}" srcId="{30CCCA19-10B6-4D18-8939-039B9969C9F6}" destId="{87892DB8-55BA-4B67-8111-0661E2835E92}" srcOrd="2" destOrd="0" parTransId="{B63D829A-C71C-4307-8378-B574C0720F0E}" sibTransId="{C3721CAD-A793-46BA-AF06-22F9C3C7971B}"/>
    <dgm:cxn modelId="{7A566AAE-46B6-4970-B637-048CA9D10408}" type="presOf" srcId="{7F3C3E60-8C11-451D-B872-28172D424BED}" destId="{7AF66EA4-F402-4FBA-8F21-A7BA33E795E4}" srcOrd="0" destOrd="2" presId="urn:microsoft.com/office/officeart/2005/8/layout/hList6"/>
    <dgm:cxn modelId="{1DA053B1-D6AB-4EAA-B49E-939D6EFBD566}" type="presOf" srcId="{A1AD0FFC-AEF2-4050-9428-245F6873DDAF}" destId="{7AF66EA4-F402-4FBA-8F21-A7BA33E795E4}" srcOrd="0" destOrd="5" presId="urn:microsoft.com/office/officeart/2005/8/layout/hList6"/>
    <dgm:cxn modelId="{1F0A1AC1-DE51-4169-B345-BC65D323BBE4}" srcId="{81338D96-5ABD-4E14-82DA-E905F5B28B78}" destId="{94C64C79-42D4-42D3-8253-033FE5C7E7AB}" srcOrd="1" destOrd="0" parTransId="{6175B821-B2DC-400E-B1B5-ADF467680520}" sibTransId="{50205FBF-D1A1-477E-A383-DC7F6D164E6A}"/>
    <dgm:cxn modelId="{7BACDDC4-2C3B-4810-BE4F-EF6F7D786916}" srcId="{AD3165F2-611C-4143-81F0-AB56D7636645}" destId="{B37A42FB-347D-4975-BF06-F3498080BEBF}" srcOrd="0" destOrd="0" parTransId="{B98F0571-086B-4C49-92CF-07AFB17DC1BE}" sibTransId="{654A3945-A844-417D-8D4E-8D7B5EF42F3D}"/>
    <dgm:cxn modelId="{5AC60DD5-F4A4-42B3-8FBE-EAB8AB4794C8}" srcId="{81338D96-5ABD-4E14-82DA-E905F5B28B78}" destId="{CEE32786-0D02-4FE4-9EE7-05526F60FFBD}" srcOrd="2" destOrd="0" parTransId="{BA75916C-50E6-4D2B-B713-F660FBF24079}" sibTransId="{F2FBF7AA-C624-48BF-8072-7F0F6F38A6C4}"/>
    <dgm:cxn modelId="{A1BD3FDE-7540-4663-AC73-64E80A122E3E}" srcId="{9BD8641E-C570-47BA-814A-DACE703BF2BB}" destId="{81338D96-5ABD-4E14-82DA-E905F5B28B78}" srcOrd="0" destOrd="0" parTransId="{DA0A8D00-E3AA-479F-B255-7C25BF8AFC25}" sibTransId="{1D208E92-D91C-49DB-BEAC-C6320C9ABBCB}"/>
    <dgm:cxn modelId="{AD72AFEA-DEF1-4E61-ABD0-E6E8515C1185}" srcId="{30CCCA19-10B6-4D18-8939-039B9969C9F6}" destId="{E9AAAC8F-D622-4C83-A8E3-8D914B27ADA8}" srcOrd="3" destOrd="0" parTransId="{BA6B2DC8-9C0C-48E2-836C-550F806BF98D}" sibTransId="{8CDFF5DD-8D60-4DD5-95E1-45520B62CBC4}"/>
    <dgm:cxn modelId="{C77CB422-FE13-4163-B920-3E666D8CEC90}" type="presParOf" srcId="{9E8CD837-1792-46D0-A599-5AC7FD07356C}" destId="{244EDC5E-FFB2-4502-B26A-A52674B4B030}" srcOrd="0" destOrd="0" presId="urn:microsoft.com/office/officeart/2005/8/layout/hList6"/>
    <dgm:cxn modelId="{39836A73-F913-4EF3-8FAF-C0C56F022D5C}" type="presParOf" srcId="{9E8CD837-1792-46D0-A599-5AC7FD07356C}" destId="{593D0A3E-C8D5-4256-B897-F88543EF7113}" srcOrd="1" destOrd="0" presId="urn:microsoft.com/office/officeart/2005/8/layout/hList6"/>
    <dgm:cxn modelId="{80C9DCA3-054B-404E-ABED-AFEA53499C51}" type="presParOf" srcId="{9E8CD837-1792-46D0-A599-5AC7FD07356C}" destId="{7AF66EA4-F402-4FBA-8F21-A7BA33E795E4}" srcOrd="2" destOrd="0" presId="urn:microsoft.com/office/officeart/2005/8/layout/hList6"/>
    <dgm:cxn modelId="{546D89A9-DABD-4D6D-8BEF-6901A0B09088}" type="presParOf" srcId="{9E8CD837-1792-46D0-A599-5AC7FD07356C}" destId="{0391B23B-6864-4076-9628-23028336858C}" srcOrd="3" destOrd="0" presId="urn:microsoft.com/office/officeart/2005/8/layout/hList6"/>
    <dgm:cxn modelId="{305C2FC4-485D-4562-83B0-A86D5BB49B8B}" type="presParOf" srcId="{9E8CD837-1792-46D0-A599-5AC7FD07356C}" destId="{D4717E30-2902-4FBA-9212-721F57CAE4D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EDC5E-FFB2-4502-B26A-A52674B4B030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78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Einleitung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Vorgehensweise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Zielsetzung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Forschungsfrage</a:t>
          </a:r>
        </a:p>
      </dsp:txBody>
      <dsp:txXfrm rot="5400000">
        <a:off x="993" y="1083732"/>
        <a:ext cx="2579687" cy="3251201"/>
      </dsp:txXfrm>
    </dsp:sp>
    <dsp:sp modelId="{7AF66EA4-F402-4FBA-8F21-A7BA33E795E4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78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Hauptteil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Datenvorverarbeitung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Laden der Bibliotheken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Datenimport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Data Exploration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Modellierung</a:t>
          </a:r>
        </a:p>
      </dsp:txBody>
      <dsp:txXfrm rot="5400000">
        <a:off x="2774156" y="1083732"/>
        <a:ext cx="2579687" cy="3251201"/>
      </dsp:txXfrm>
    </dsp:sp>
    <dsp:sp modelId="{D4717E30-2902-4FBA-9212-721F57CAE4D7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789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Fazit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Ergebnisse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Ausblick</a:t>
          </a: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9E730-2D44-4FCB-8211-63EB5858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308E5-971C-4729-B948-1FEF8D897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19A24-2F38-4CEA-BB77-A0AF0AAA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C1750-80A6-4BAB-809F-9A6D556E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098BE-0299-4742-BCD8-058387DC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9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AB01D-B712-4612-8579-159B21E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93C52D-3AFC-4A43-A6C7-1EA8F7246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2E004-9233-4049-8664-3EF284C1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0EB11-11D8-452A-9B38-B6B838F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011B6-1457-4707-8240-AB29A055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9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9781B-0C6E-4472-B84C-8B8807D9E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44842-C19E-42A9-BE58-B1E3E984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8D836-EB7D-450C-993E-C85057B2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F2C4A-6CAC-4FB9-A162-D682B6B1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64473-B704-4F19-8407-3833304A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E19B5-7B0A-4DE5-AEB7-C1564353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D354F-E76A-401F-8283-9FD8CADB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0D0B68-19AD-4AB1-BEBD-A3B24048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C3D2A-96C3-4742-B3A9-23425F76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079B2-4243-494E-936A-1EECE398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6E4E0-AD1F-480E-A1D9-6C073F9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408D73-A8DC-4DCE-859F-6473AEC4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F55758-DA45-4CED-B703-20A94690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5EE14-8B97-4C53-8DA2-1C52FC99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13E1F-EF70-481E-898F-8F9508E6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4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2103E-A294-4625-8D6B-8E048BDF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6E6D6-5904-4130-9001-F50F41D32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29AC45-85F4-4AA3-92FA-C4ABF285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14E70-B830-4430-9056-C9AC314A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51032-81D6-4784-8C55-5AA80A75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2C9A7B-E9B7-4156-9B22-32DE4E1C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77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42D4B-8E52-4364-B9F2-50170224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EFA787-3691-46FC-9894-39D85F647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14726B-D768-43A3-AA24-03FBC342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F00B4F-56FD-4C15-BCB9-AD54ED3BA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481EC0-4F87-49D4-951B-D6C6318E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2ED258-FF1B-4228-9726-BEECC9F5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89719-5B97-4D05-8B99-FB53119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FEC6AC-5974-4E32-977E-14A85F34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0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6BFEE-5729-414C-B73C-7AE12FF9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B9B54B-5D15-4CB6-9A04-AA486583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1A4743-266D-43D4-B037-330FB9FE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ED71D-4AC3-49D5-BA2D-45F1A57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FAAF63-6217-47AF-8120-FC5A74E8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05F646-3D6C-4065-B575-7BF79F2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F9FCEF-65A1-427D-9B8A-00F3054B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3D6A5-1FAF-4FB5-AAB2-7A5DDC49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E4E08-4EAA-4E5F-A0AD-2B49DB13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B8306-764A-44C4-9236-C60E723D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33D2F-A2B9-443B-B317-C59DDC79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270206-D3F3-4C53-993D-CA743596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D8C59-1CD7-4D0C-AEF2-445A6C27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F0945-8FBB-4FEB-8FC3-62D7ECAA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5D6310-0268-4CD2-91E5-B55691C8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7D896-810B-4334-944A-E9B07AB3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20A6A3-DA53-40E2-9F64-66334DCC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20E0-579E-44EA-BA33-74AC031B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C847D-1CEA-4683-AA01-9D79C15E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2C6D29-3E01-44B1-8696-9CB756FA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86BE8-84E4-4CB4-88A3-AA69E7F7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AD9EC-6BFF-4FD2-8F10-C0D027724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5F0D-8BD1-41E7-8358-D71DDACE2E78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5D19A-503D-4CBA-9B7E-E5C32AD24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8DA2A-4944-423D-BAEA-66C8849ED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BA55-016A-4A7A-9FF8-6E294FCB71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0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392417A0-301B-4B61-84F7-5DFEBCCCB0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9081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Wiederholen mit einfarbiger Füllung">
            <a:extLst>
              <a:ext uri="{FF2B5EF4-FFF2-40B4-BE49-F238E27FC236}">
                <a16:creationId xmlns:a16="http://schemas.microsoft.com/office/drawing/2014/main" id="{BD3A3104-013E-45D8-B800-E0586CDC6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7881" y="3832480"/>
            <a:ext cx="1421363" cy="1421363"/>
          </a:xfrm>
          <a:prstGeom prst="rect">
            <a:avLst/>
          </a:prstGeom>
        </p:spPr>
      </p:pic>
      <p:pic>
        <p:nvPicPr>
          <p:cNvPr id="6" name="Grafik 5" descr="Balkendiagramm mit einfarbiger Füllung">
            <a:extLst>
              <a:ext uri="{FF2B5EF4-FFF2-40B4-BE49-F238E27FC236}">
                <a16:creationId xmlns:a16="http://schemas.microsoft.com/office/drawing/2014/main" id="{D4867943-F056-4EF7-B7C6-EBD346F7B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5318" y="3832480"/>
            <a:ext cx="1421363" cy="1421363"/>
          </a:xfrm>
          <a:prstGeom prst="rect">
            <a:avLst/>
          </a:prstGeom>
        </p:spPr>
      </p:pic>
      <p:pic>
        <p:nvPicPr>
          <p:cNvPr id="8" name="Grafik 7" descr="Lichter an mit einfarbiger Füllung">
            <a:extLst>
              <a:ext uri="{FF2B5EF4-FFF2-40B4-BE49-F238E27FC236}">
                <a16:creationId xmlns:a16="http://schemas.microsoft.com/office/drawing/2014/main" id="{3E8C8AAA-7417-4BFD-A57D-8B59870F0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42755" y="3832480"/>
            <a:ext cx="1421363" cy="14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Bubeck</dc:creator>
  <cp:lastModifiedBy>Johannes Bubeck</cp:lastModifiedBy>
  <cp:revision>1</cp:revision>
  <dcterms:created xsi:type="dcterms:W3CDTF">2021-11-10T09:48:26Z</dcterms:created>
  <dcterms:modified xsi:type="dcterms:W3CDTF">2021-11-10T09:56:09Z</dcterms:modified>
</cp:coreProperties>
</file>