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8" r:id="rId2"/>
    <p:sldId id="295" r:id="rId3"/>
    <p:sldId id="301" r:id="rId4"/>
    <p:sldId id="355" r:id="rId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339933"/>
    <a:srgbClr val="B2B2B2"/>
    <a:srgbClr val="9966FF"/>
    <a:srgbClr val="FF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>
      <p:cViewPr varScale="1">
        <p:scale>
          <a:sx n="77" d="100"/>
          <a:sy n="77" d="100"/>
        </p:scale>
        <p:origin x="2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08A23C-A202-4165-BAE1-98FE09AD67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402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F95C96-25DB-4585-A8CB-060171BADA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507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F1A32C-7D7B-4EDC-8519-893F785055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9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54D1F4-8A30-40FE-B475-FCC582B4A3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2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B286B-7DA3-4AB6-9D12-68B0AC1ACE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4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1E69C1-2319-4A56-9843-0BC3442E42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046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FDC789-EDCE-4209-821A-5CA613A715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1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4AC9A-D6E7-46EB-A924-7C6EFB51FA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81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22D871-48EF-4117-BA92-5080BFE29D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063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EF1B84-951F-4276-B37E-BF17BA0C87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93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10215F-ACD5-49C0-A3F2-A6942DC2EE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26D793-61F0-43D7-911D-8B52AFF8F4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1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4A138C-003B-4883-952F-CBE88AA6E6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6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451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6494A9-B68D-4610-AA49-B4E2621B95C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55113" cy="247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b="1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28272-D198-4331-B099-1922F76C9C4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133600" y="1828800"/>
            <a:ext cx="4800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200" b="1">
                <a:solidFill>
                  <a:srgbClr val="993300"/>
                </a:solidFill>
                <a:latin typeface="HY헤드라인M" pitchFamily="18" charset="-127"/>
                <a:ea typeface="HY헤드라인M" pitchFamily="18" charset="-127"/>
              </a:rPr>
              <a:t>프로젝트 실습 </a:t>
            </a:r>
            <a:r>
              <a:rPr lang="en-US" altLang="ko-KR" sz="3200" b="1">
                <a:solidFill>
                  <a:srgbClr val="993300"/>
                </a:solidFill>
                <a:latin typeface="HY헤드라인M" pitchFamily="18" charset="-127"/>
                <a:ea typeface="HY헤드라인M" pitchFamily="18" charset="-127"/>
              </a:rPr>
              <a:t>Ⅰ</a:t>
            </a:r>
          </a:p>
          <a:p>
            <a:pPr algn="ctr">
              <a:spcBef>
                <a:spcPct val="50000"/>
              </a:spcBef>
            </a:pPr>
            <a:r>
              <a:rPr lang="ko-KR" altLang="en-US" sz="3200" b="1">
                <a:latin typeface="HY헤드라인M" pitchFamily="18" charset="-127"/>
                <a:ea typeface="HY헤드라인M" pitchFamily="18" charset="-127"/>
              </a:rPr>
              <a:t>웹사이트 정의 단계</a:t>
            </a:r>
            <a:endParaRPr lang="ko-KR" altLang="en-US" sz="4000" b="1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B003-ADCD-4875-8FAF-84A4F3E903E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990600" y="1828800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990600" y="4581525"/>
            <a:ext cx="7239000" cy="13684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990600" y="13716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도메인명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971550" y="40767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도메인과 사이트 목적과의 적절성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609600" y="990600"/>
            <a:ext cx="7924800" cy="525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124200" y="762000"/>
            <a:ext cx="2667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/>
              <a:t>사이트 정의 </a:t>
            </a:r>
            <a:r>
              <a:rPr lang="en-US" altLang="ko-KR" sz="1800" b="1"/>
              <a:t>1</a:t>
            </a:r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auto">
          <a:xfrm>
            <a:off x="990600" y="3236913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990600" y="2779713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사이트 목적의 종류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4376" y="2040523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rgbClr val="0070C0"/>
                </a:solidFill>
              </a:rPr>
              <a:t>www.hsm.com</a:t>
            </a:r>
            <a:r>
              <a:rPr lang="en-US" altLang="ko-KR" dirty="0" smtClean="0"/>
              <a:t> – (hair shop management)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4377" y="3429000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미용실 온라인 고객 예약 접수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718-F897-4D12-94EA-AC496274A692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990600" y="1412875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www.OOOO</a:t>
            </a:r>
            <a:r>
              <a:rPr lang="ko-KR" altLang="en-US" sz="1800" b="1"/>
              <a:t>을 한 문장으로 정의해 보자</a:t>
            </a:r>
            <a:r>
              <a:rPr lang="en-US" altLang="ko-KR" sz="1800" b="1"/>
              <a:t>.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990600" y="2708275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www.OOOO</a:t>
            </a:r>
            <a:r>
              <a:rPr lang="ko-KR" altLang="en-US" sz="1800" b="1"/>
              <a:t>의 경쟁력</a:t>
            </a:r>
            <a:r>
              <a:rPr lang="en-US" altLang="ko-KR" sz="1800" b="1"/>
              <a:t>/</a:t>
            </a:r>
            <a:r>
              <a:rPr lang="ko-KR" altLang="en-US" sz="1800" b="1"/>
              <a:t>차별화 </a:t>
            </a:r>
            <a:r>
              <a:rPr lang="en-US" altLang="ko-KR" sz="1800" b="1">
                <a:latin typeface="Times New Roman"/>
              </a:rPr>
              <a:t>…</a:t>
            </a:r>
            <a:r>
              <a:rPr lang="en-US" altLang="ko-KR" sz="1800" b="1"/>
              <a:t>.</a:t>
            </a:r>
          </a:p>
        </p:txBody>
      </p:sp>
      <p:sp>
        <p:nvSpPr>
          <p:cNvPr id="72716" name="AutoShape 12"/>
          <p:cNvSpPr>
            <a:spLocks noChangeArrowheads="1"/>
          </p:cNvSpPr>
          <p:nvPr/>
        </p:nvSpPr>
        <p:spPr bwMode="auto">
          <a:xfrm>
            <a:off x="990600" y="1793875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72717" name="AutoShape 13"/>
          <p:cNvSpPr>
            <a:spLocks noChangeArrowheads="1"/>
          </p:cNvSpPr>
          <p:nvPr/>
        </p:nvSpPr>
        <p:spPr bwMode="auto">
          <a:xfrm>
            <a:off x="990600" y="3105150"/>
            <a:ext cx="7162800" cy="29876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/>
              <a:t>  </a:t>
            </a:r>
          </a:p>
        </p:txBody>
      </p:sp>
      <p:sp>
        <p:nvSpPr>
          <p:cNvPr id="72718" name="AutoShape 14"/>
          <p:cNvSpPr>
            <a:spLocks noChangeArrowheads="1"/>
          </p:cNvSpPr>
          <p:nvPr/>
        </p:nvSpPr>
        <p:spPr bwMode="auto">
          <a:xfrm>
            <a:off x="609600" y="990600"/>
            <a:ext cx="7924800" cy="525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3124200" y="762000"/>
            <a:ext cx="2667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/>
              <a:t>사이트 정의 </a:t>
            </a:r>
            <a:r>
              <a:rPr lang="en-US" altLang="ko-KR" sz="1800" b="1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3429000"/>
            <a:ext cx="6825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자동으로 예약 스케줄이 작성되고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 관리에 용이하다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 예약 뿐만 아니라 직원들 근태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휴가 관리까지 겸할 수 있는 시스템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0E7F2-8F67-4F13-AE98-EE34A139F86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auto">
          <a:xfrm>
            <a:off x="990600" y="1773238"/>
            <a:ext cx="7162800" cy="86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 b="1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990600" y="1412875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타겟고객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609600" y="990600"/>
            <a:ext cx="7924800" cy="525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3124200" y="762000"/>
            <a:ext cx="2667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/>
              <a:t>사이트 정의 </a:t>
            </a:r>
            <a:r>
              <a:rPr lang="en-US" altLang="ko-KR" sz="1800" b="1"/>
              <a:t>3</a:t>
            </a: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990600" y="2708275"/>
            <a:ext cx="6389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타겟</a:t>
            </a:r>
            <a:r>
              <a:rPr lang="en-US" altLang="ko-KR" sz="1800" b="1"/>
              <a:t>/</a:t>
            </a:r>
            <a:r>
              <a:rPr lang="ko-KR" altLang="en-US" sz="1800" b="1"/>
              <a:t>사이트 목적과 사이트 디자인</a:t>
            </a:r>
            <a:r>
              <a:rPr lang="en-US" altLang="ko-KR" sz="1800" b="1"/>
              <a:t>/ </a:t>
            </a:r>
            <a:r>
              <a:rPr lang="ko-KR" altLang="en-US" sz="1800" b="1"/>
              <a:t>컨텐츠와의 적절성</a:t>
            </a:r>
          </a:p>
        </p:txBody>
      </p:sp>
      <p:sp>
        <p:nvSpPr>
          <p:cNvPr id="158731" name="AutoShape 11"/>
          <p:cNvSpPr>
            <a:spLocks noChangeArrowheads="1"/>
          </p:cNvSpPr>
          <p:nvPr/>
        </p:nvSpPr>
        <p:spPr bwMode="auto">
          <a:xfrm>
            <a:off x="990600" y="3165475"/>
            <a:ext cx="7239000" cy="29273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b="1"/>
          </a:p>
        </p:txBody>
      </p:sp>
      <p:sp>
        <p:nvSpPr>
          <p:cNvPr id="2" name="TextBox 1"/>
          <p:cNvSpPr txBox="1"/>
          <p:nvPr/>
        </p:nvSpPr>
        <p:spPr>
          <a:xfrm>
            <a:off x="1115616" y="2060848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미용실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미용사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403120"/>
            <a:ext cx="600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 예약 및 직원 관리 시스템을 미용실에서 사용케 하고자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102</Words>
  <Application>Microsoft Office PowerPoint</Application>
  <PresentationFormat>화면 슬라이드 쇼(4:3)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굴림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hi-guro</cp:lastModifiedBy>
  <cp:revision>116</cp:revision>
  <dcterms:created xsi:type="dcterms:W3CDTF">2000-06-10T04:57:04Z</dcterms:created>
  <dcterms:modified xsi:type="dcterms:W3CDTF">2022-10-12T08:40:46Z</dcterms:modified>
</cp:coreProperties>
</file>