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4" r:id="rId8"/>
    <p:sldId id="267" r:id="rId9"/>
    <p:sldId id="265" r:id="rId10"/>
    <p:sldId id="266" r:id="rId11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8329" autoAdjust="0"/>
  </p:normalViewPr>
  <p:slideViewPr>
    <p:cSldViewPr>
      <p:cViewPr>
        <p:scale>
          <a:sx n="66" d="100"/>
          <a:sy n="66" d="100"/>
        </p:scale>
        <p:origin x="808" y="490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Convolutional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35644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96560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98025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633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[2]</a:t>
            </a:r>
          </a:p>
          <a:p>
            <a:pPr marL="0" indent="0">
              <a:buNone/>
            </a:pPr>
            <a:r>
              <a:rPr lang="sv-SE" dirty="0"/>
              <a:t>	- Marcos et al. </a:t>
            </a:r>
            <a:r>
              <a:rPr lang="sv-SE" dirty="0" smtClean="0"/>
              <a:t>[3]</a:t>
            </a:r>
            <a:endParaRPr lang="sv-SE" dirty="0"/>
          </a:p>
          <a:p>
            <a:r>
              <a:rPr lang="sv-SE" dirty="0" smtClean="0"/>
              <a:t>LBP’s: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 err="1"/>
              <a:t>Juefei</a:t>
            </a:r>
            <a:r>
              <a:rPr lang="en-GB" dirty="0"/>
              <a:t>-Xu, Vishnu Naresh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Savvides</a:t>
            </a:r>
            <a:r>
              <a:rPr lang="en-GB" dirty="0"/>
              <a:t>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(CVPR), 2017 IEEE Conference </a:t>
            </a:r>
            <a:r>
              <a:rPr lang="en-GB" dirty="0" smtClean="0"/>
              <a:t>on 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Feng,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 </a:t>
            </a:r>
            <a:r>
              <a:rPr lang="en-GB" i="1" dirty="0"/>
              <a:t>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1996 and extended in 2002.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err="1" smtClean="0"/>
              <a:t>gray</a:t>
            </a:r>
            <a:r>
              <a:rPr lang="en-GB" i="1" dirty="0" smtClean="0"/>
              <a:t>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833032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1088616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685460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838247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833032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2168736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2240744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497328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497328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2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</a:t>
            </a:r>
            <a:r>
              <a:rPr lang="sv-SE" dirty="0" smtClean="0"/>
              <a:t>images (75% healthy)</a:t>
            </a:r>
            <a:endParaRPr lang="sv-SE" dirty="0" smtClean="0"/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31767"/>
              </p:ext>
            </p:extLst>
          </p:nvPr>
        </p:nvGraphicFramePr>
        <p:xfrm>
          <a:off x="9502925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77036"/>
              </p:ext>
            </p:extLst>
          </p:nvPr>
        </p:nvGraphicFramePr>
        <p:xfrm>
          <a:off x="9646941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3168"/>
              </p:ext>
            </p:extLst>
          </p:nvPr>
        </p:nvGraphicFramePr>
        <p:xfrm>
          <a:off x="9862965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2599549" y="4535885"/>
            <a:ext cx="532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b="1" dirty="0" smtClean="0"/>
              <a:t>Convolutional Layer</a:t>
            </a:r>
            <a:endParaRPr lang="en-GB" sz="6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904080" y="4969501"/>
            <a:ext cx="3544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Sigmoid</a:t>
            </a:r>
            <a:endParaRPr lang="en-GB" sz="6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Layers</a:t>
            </a:r>
            <a:endParaRPr lang="en-GB" sz="6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385245" y="4967933"/>
            <a:ext cx="4392488" cy="1995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1105325" y="5086545"/>
            <a:ext cx="323929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Values in </a:t>
            </a:r>
            <a:r>
              <a:rPr lang="sv-SE" b="1" dirty="0" smtClean="0"/>
              <a:t>range </a:t>
            </a:r>
            <a:r>
              <a:rPr lang="sv-SE" b="1" dirty="0"/>
              <a:t>[0,1]</a:t>
            </a:r>
            <a:endParaRPr lang="en-GB" b="1" dirty="0"/>
          </a:p>
          <a:p>
            <a:endParaRPr lang="en-GB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006981" y="5764289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583045" y="9120903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0</a:t>
            </a:r>
            <a:endParaRPr lang="en-GB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327461" y="9048895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1</a:t>
            </a:r>
            <a:endParaRPr lang="en-GB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078989" y="11677570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655053" y="14961682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1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399469" y="14962176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4098" y="14953551"/>
            <a:ext cx="1080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1.5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93235" y="9068978"/>
            <a:ext cx="1297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0.5</a:t>
            </a:r>
            <a:endParaRPr lang="en-GB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078989" y="18017956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655053" y="21374570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7</a:t>
            </a:r>
            <a:endParaRPr lang="en-GB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399469" y="21302562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8</a:t>
            </a:r>
            <a:endParaRPr lang="en-GB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65243" y="21322645"/>
            <a:ext cx="1297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7</a:t>
            </a:r>
            <a:r>
              <a:rPr lang="sv-SE" b="1" dirty="0" smtClean="0"/>
              <a:t>.5</a:t>
            </a:r>
            <a:endParaRPr lang="en-GB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961634" y="5158908"/>
            <a:ext cx="405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Average Pooling</a:t>
            </a:r>
            <a:endParaRPr lang="en-GB" sz="6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912026" y="8397976"/>
            <a:ext cx="3949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Size: [1x1]</a:t>
            </a:r>
            <a:endParaRPr lang="en-GB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760509" y="8252113"/>
            <a:ext cx="3526104" cy="103602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56155" y="5522483"/>
            <a:ext cx="516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concatenate</a:t>
            </a:r>
            <a:endParaRPr lang="en-GB" sz="6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based on LBPs</a:t>
            </a:r>
          </a:p>
          <a:p>
            <a:r>
              <a:rPr lang="sv-SE" dirty="0" smtClean="0"/>
              <a:t>Rotationally invariant groups of filters</a:t>
            </a:r>
          </a:p>
          <a:p>
            <a:r>
              <a:rPr lang="sv-SE" dirty="0" smtClean="0"/>
              <a:t>Each group consists of R filters</a:t>
            </a:r>
          </a:p>
          <a:p>
            <a:r>
              <a:rPr lang="sv-SE" dirty="0" smtClean="0"/>
              <a:t>Only the first is trainable</a:t>
            </a:r>
          </a:p>
          <a:p>
            <a:r>
              <a:rPr lang="sv-SE" dirty="0" smtClean="0"/>
              <a:t>The rest are rotations</a:t>
            </a:r>
          </a:p>
          <a:p>
            <a:r>
              <a:rPr lang="sv-SE" dirty="0" smtClean="0"/>
              <a:t>Input is passed to each filter in parallel</a:t>
            </a:r>
          </a:p>
          <a:p>
            <a:r>
              <a:rPr lang="sv-SE" dirty="0" smtClean="0"/>
              <a:t>The output of the group is combined into a vector field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480</Words>
  <Application>Microsoft Office PowerPoint</Application>
  <PresentationFormat>Custom</PresentationFormat>
  <Paragraphs>210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2: Li et al.</vt:lpstr>
      <vt:lpstr>Model 2: Convolutional Module</vt:lpstr>
      <vt:lpstr>Model 2: Gate Layer Module</vt:lpstr>
      <vt:lpstr>Model 3: Marcos et al.</vt:lpstr>
      <vt:lpstr>Convolutional Module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124</cp:revision>
  <dcterms:created xsi:type="dcterms:W3CDTF">2001-10-15T06:35:57Z</dcterms:created>
  <dcterms:modified xsi:type="dcterms:W3CDTF">2018-12-03T14:26:25Z</dcterms:modified>
</cp:coreProperties>
</file>