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  <a:srgbClr val="FDF8E3"/>
    <a:srgbClr val="FCF5D8"/>
    <a:srgbClr val="FAF0C4"/>
    <a:srgbClr val="FEFFE5"/>
    <a:srgbClr val="FEFFCD"/>
    <a:srgbClr val="CC0000"/>
    <a:srgbClr val="990033"/>
    <a:srgbClr val="FCF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4" autoAdjust="0"/>
    <p:restoredTop sz="90874" autoAdjust="0"/>
  </p:normalViewPr>
  <p:slideViewPr>
    <p:cSldViewPr>
      <p:cViewPr>
        <p:scale>
          <a:sx n="20" d="100"/>
          <a:sy n="20" d="100"/>
        </p:scale>
        <p:origin x="-816" y="78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77BEBC12-A63C-4461-A5FF-6E89596957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8723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D7E90208-E907-46C8-BFC1-0B56738D93F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5964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F6E6B-D5C3-44C9-8FDA-236A44420E9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64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D9C30-4F16-4309-A99A-5E4F58883B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440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F11F7-6649-41F1-B994-42C01104A9E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7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75-F244-49EE-8D63-AC239F490BA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63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E0BE6-7DD1-47B4-8781-7EB7A10FC73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673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C8701-0DB5-4CD5-AA24-D059DC52C87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39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32C80-8052-4DB5-968C-2910101ED4F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95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22D69-D889-4652-9C09-84C7ADC3782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17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1ED2E-0578-48B9-AC79-F4A7518323F9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042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3ED05-FDB3-48C8-9478-5386DF189E5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816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1E2A3-C3A4-40FF-B48A-C154C3C7A52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811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42374AF5-0D75-4AE2-9F58-5D540C5F75B1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054850" y="215405"/>
            <a:ext cx="28019375" cy="2801937"/>
          </a:xfrm>
          <a:ln w="76200">
            <a:noFill/>
            <a:prstDash val="sysDot"/>
          </a:ln>
        </p:spPr>
        <p:txBody>
          <a:bodyPr/>
          <a:lstStyle/>
          <a:p>
            <a:pPr algn="ctr"/>
            <a:r>
              <a:rPr lang="en-US" sz="11000" dirty="0" smtClean="0">
                <a:solidFill>
                  <a:schemeClr val="tx1"/>
                </a:solidFill>
              </a:rPr>
              <a:t>Fighting Cancer with Texture</a:t>
            </a:r>
            <a:endParaRPr lang="en-US" sz="11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774733" y="6696125"/>
            <a:ext cx="9001000" cy="1166529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262565" y="3642844"/>
            <a:ext cx="9001000" cy="9089600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1800" dirty="0" smtClean="0">
              <a:solidFill>
                <a:srgbClr val="000000"/>
              </a:solidFill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3600" dirty="0" smtClean="0">
                <a:solidFill>
                  <a:srgbClr val="000000"/>
                </a:solidFill>
                <a:latin typeface="Arial" charset="0"/>
              </a:rPr>
              <a:t>Early detection of cancer plays a major role in reducing cancer mortality. With </a:t>
            </a:r>
            <a:r>
              <a:rPr lang="sv-SE" sz="3600" dirty="0" smtClean="0">
                <a:solidFill>
                  <a:srgbClr val="000000"/>
                </a:solidFill>
                <a:latin typeface="Arial" charset="0"/>
              </a:rPr>
              <a:t>deep </a:t>
            </a:r>
            <a:r>
              <a:rPr lang="sv-SE" sz="3600" dirty="0" smtClean="0">
                <a:solidFill>
                  <a:srgbClr val="000000"/>
                </a:solidFill>
                <a:latin typeface="Arial" charset="0"/>
              </a:rPr>
              <a:t>convolutional neural networks, it is </a:t>
            </a:r>
            <a:r>
              <a:rPr lang="sv-SE" sz="3600" dirty="0" smtClean="0">
                <a:solidFill>
                  <a:srgbClr val="000000"/>
                </a:solidFill>
                <a:latin typeface="Arial" charset="0"/>
              </a:rPr>
              <a:t>becoming possible to automatically </a:t>
            </a:r>
            <a:r>
              <a:rPr lang="sv-SE" sz="3600" dirty="0" smtClean="0">
                <a:solidFill>
                  <a:srgbClr val="000000"/>
                </a:solidFill>
                <a:latin typeface="Arial" charset="0"/>
              </a:rPr>
              <a:t>classify </a:t>
            </a:r>
            <a:r>
              <a:rPr lang="sv-SE" sz="3600" dirty="0" smtClean="0">
                <a:solidFill>
                  <a:srgbClr val="000000"/>
                </a:solidFill>
                <a:latin typeface="Arial" charset="0"/>
              </a:rPr>
              <a:t>cell images </a:t>
            </a:r>
            <a:r>
              <a:rPr lang="sv-SE" sz="3600" dirty="0" smtClean="0">
                <a:solidFill>
                  <a:srgbClr val="000000"/>
                </a:solidFill>
                <a:latin typeface="Arial" charset="0"/>
              </a:rPr>
              <a:t>as either healthy or cancerous, a </a:t>
            </a:r>
            <a:r>
              <a:rPr lang="sv-SE" sz="3600" dirty="0" smtClean="0">
                <a:solidFill>
                  <a:srgbClr val="000000"/>
                </a:solidFill>
                <a:latin typeface="Arial" charset="0"/>
              </a:rPr>
              <a:t>task </a:t>
            </a:r>
            <a:r>
              <a:rPr lang="sv-SE" sz="3600" dirty="0" smtClean="0">
                <a:solidFill>
                  <a:srgbClr val="000000"/>
                </a:solidFill>
                <a:latin typeface="Arial" charset="0"/>
              </a:rPr>
              <a:t>previously </a:t>
            </a:r>
            <a:r>
              <a:rPr lang="sv-SE" sz="3600" dirty="0" smtClean="0">
                <a:solidFill>
                  <a:srgbClr val="000000"/>
                </a:solidFill>
                <a:latin typeface="Arial" charset="0"/>
              </a:rPr>
              <a:t>done manually by highly </a:t>
            </a:r>
            <a:r>
              <a:rPr lang="sv-SE" sz="3600" dirty="0" smtClean="0">
                <a:solidFill>
                  <a:srgbClr val="000000"/>
                </a:solidFill>
                <a:latin typeface="Arial" charset="0"/>
              </a:rPr>
              <a:t>trained professionals. </a:t>
            </a:r>
            <a:endParaRPr lang="sv-SE" sz="3600" dirty="0" smtClean="0">
              <a:solidFill>
                <a:srgbClr val="000000"/>
              </a:solidFill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1100" dirty="0" smtClean="0">
              <a:solidFill>
                <a:srgbClr val="000000"/>
              </a:solidFill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3600" dirty="0" smtClean="0">
                <a:solidFill>
                  <a:srgbClr val="000000"/>
                </a:solidFill>
                <a:latin typeface="Arial" charset="0"/>
              </a:rPr>
              <a:t>Local </a:t>
            </a:r>
            <a:r>
              <a:rPr lang="sv-SE" sz="3600" dirty="0" smtClean="0">
                <a:solidFill>
                  <a:srgbClr val="000000"/>
                </a:solidFill>
                <a:latin typeface="Arial" charset="0"/>
              </a:rPr>
              <a:t>binary patterns are very good </a:t>
            </a:r>
            <a:r>
              <a:rPr lang="sv-SE" sz="3600" dirty="0" smtClean="0">
                <a:solidFill>
                  <a:srgbClr val="000000"/>
                </a:solidFill>
                <a:latin typeface="Arial" charset="0"/>
              </a:rPr>
              <a:t>at </a:t>
            </a:r>
            <a:r>
              <a:rPr lang="sv-SE" sz="3600" dirty="0" smtClean="0">
                <a:solidFill>
                  <a:srgbClr val="000000"/>
                </a:solidFill>
                <a:latin typeface="Arial" charset="0"/>
              </a:rPr>
              <a:t>identifying textures, which has been hypothesized to be of importance in cell classification. In this project three </a:t>
            </a:r>
            <a:r>
              <a:rPr lang="sv-SE" sz="3600" dirty="0" smtClean="0">
                <a:solidFill>
                  <a:srgbClr val="000000"/>
                </a:solidFill>
                <a:latin typeface="Arial" charset="0"/>
              </a:rPr>
              <a:t>recent LBP </a:t>
            </a:r>
            <a:r>
              <a:rPr lang="sv-SE" sz="3600" dirty="0" smtClean="0">
                <a:solidFill>
                  <a:srgbClr val="000000"/>
                </a:solidFill>
                <a:latin typeface="Arial" charset="0"/>
              </a:rPr>
              <a:t>based networks are tuned and compared to conventional network architechtures</a:t>
            </a:r>
            <a:r>
              <a:rPr lang="sv-SE" sz="3200" dirty="0" smtClean="0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9214893" y="15635236"/>
            <a:ext cx="5616624" cy="374441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07119" y="3311749"/>
            <a:ext cx="4511893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Background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6202165" y="13667465"/>
            <a:ext cx="9061400" cy="8592507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74933" y="13322849"/>
            <a:ext cx="2160240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Data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74173" y="14339092"/>
            <a:ext cx="9061400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The data set consisted of 10274 80x80 images of cells from six patients, three with cancer and three without. </a:t>
            </a:r>
            <a:r>
              <a:rPr lang="en-GB" sz="3600" dirty="0"/>
              <a:t>Cells were sampled from the mouth of the patient and placed on a glass and photographed.</a:t>
            </a:r>
          </a:p>
          <a:p>
            <a:endParaRPr lang="en-GB" sz="3200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16271677" y="3642844"/>
            <a:ext cx="8928992" cy="18617128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  <a:p>
            <a:r>
              <a:rPr lang="sv-SE" sz="3600" dirty="0" smtClean="0"/>
              <a:t>Conceived </a:t>
            </a:r>
            <a:r>
              <a:rPr lang="sv-SE" sz="3600" dirty="0"/>
              <a:t>by Ojala et al in 1996 and extended in 2002. [1]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387801" y="3311749"/>
            <a:ext cx="6408712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Local Binary Patterns</a:t>
            </a:r>
            <a:endParaRPr lang="en-GB" b="1" dirty="0">
              <a:solidFill>
                <a:schemeClr val="accent3"/>
              </a:solidFill>
            </a:endParaRPr>
          </a:p>
        </p:txBody>
      </p:sp>
      <p:pic>
        <p:nvPicPr>
          <p:cNvPr id="22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95025" y="19523294"/>
            <a:ext cx="1715999" cy="172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26777" y="19499922"/>
            <a:ext cx="1715999" cy="172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70003" y="17642895"/>
            <a:ext cx="1727108" cy="176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 flipH="1">
            <a:off x="6201966" y="21395374"/>
            <a:ext cx="4065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 smtClean="0"/>
              <a:t>Healthy Cells</a:t>
            </a:r>
            <a:endParaRPr lang="en-GB" sz="7000" b="1" dirty="0"/>
          </a:p>
        </p:txBody>
      </p:sp>
      <p:pic>
        <p:nvPicPr>
          <p:cNvPr id="26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010159" y="17507445"/>
            <a:ext cx="1727107" cy="175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47192" y="19453333"/>
            <a:ext cx="1749370" cy="174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001381" y="19448293"/>
            <a:ext cx="1724017" cy="172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35298" y="17611002"/>
            <a:ext cx="1727108" cy="176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 flipH="1">
            <a:off x="10749878" y="21389998"/>
            <a:ext cx="4081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 smtClean="0"/>
              <a:t>Cancer Cells</a:t>
            </a:r>
            <a:endParaRPr lang="en-GB" sz="3200" b="1" dirty="0"/>
          </a:p>
        </p:txBody>
      </p:sp>
      <p:pic>
        <p:nvPicPr>
          <p:cNvPr id="31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47191" y="17507444"/>
            <a:ext cx="1759583" cy="175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ounded Rectangle 31"/>
          <p:cNvSpPr/>
          <p:nvPr/>
        </p:nvSpPr>
        <p:spPr bwMode="auto">
          <a:xfrm>
            <a:off x="26064765" y="3642844"/>
            <a:ext cx="8928992" cy="9089600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441029" y="3319881"/>
            <a:ext cx="4176464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Models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25992757" y="13667466"/>
            <a:ext cx="8928992" cy="8592506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369021" y="13330980"/>
            <a:ext cx="4176464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Results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200181"/>
            <a:ext cx="5326461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Sladjoe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6046541" y="22969933"/>
            <a:ext cx="28947216" cy="1872208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r>
              <a:rPr lang="fi-FI" sz="2800" dirty="0"/>
              <a:t>[1]   Timo Ojala, Matti Pietikainen, and Topi Maenpaa. </a:t>
            </a:r>
            <a:r>
              <a:rPr lang="fi-FI" sz="2800" i="1" dirty="0"/>
              <a:t>Multiresolution </a:t>
            </a:r>
            <a:r>
              <a:rPr lang="en-GB" sz="2800" i="1" dirty="0" err="1"/>
              <a:t>gray</a:t>
            </a:r>
            <a:r>
              <a:rPr lang="en-GB" sz="2800" i="1" dirty="0"/>
              <a:t>-scale and rotation invariant texture classification with local binary patterns</a:t>
            </a:r>
            <a:r>
              <a:rPr lang="en-GB" sz="2800" dirty="0" smtClean="0"/>
              <a:t>.  </a:t>
            </a:r>
            <a:r>
              <a:rPr lang="en-GB" sz="2800" dirty="0"/>
              <a:t>IEEE Transactions on pattern analysis and machine intelligence, 24(7):971–987, 2002.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1703</TotalTime>
  <Words>217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Standardformgivning</vt:lpstr>
      <vt:lpstr>Fighting Cancer with Texture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HP Inc.</cp:lastModifiedBy>
  <cp:revision>69</cp:revision>
  <dcterms:created xsi:type="dcterms:W3CDTF">2001-10-15T06:35:57Z</dcterms:created>
  <dcterms:modified xsi:type="dcterms:W3CDTF">2018-12-05T13:29:44Z</dcterms:modified>
</cp:coreProperties>
</file>