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2" autoAdjust="0"/>
    <p:restoredTop sz="90929"/>
  </p:normalViewPr>
  <p:slideViewPr>
    <p:cSldViewPr>
      <p:cViewPr>
        <p:scale>
          <a:sx n="20" d="100"/>
          <a:sy n="20" d="100"/>
        </p:scale>
        <p:origin x="-776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62566" y="1008063"/>
            <a:ext cx="28811660" cy="2801937"/>
          </a:xfrm>
        </p:spPr>
        <p:txBody>
          <a:bodyPr/>
          <a:lstStyle/>
          <a:p>
            <a:r>
              <a:rPr lang="en-US" sz="13000" dirty="0" smtClean="0">
                <a:solidFill>
                  <a:schemeClr val="tx1"/>
                </a:solidFill>
              </a:rPr>
              <a:t>Detecting Cancer – Saving Lives</a:t>
            </a:r>
            <a:endParaRPr lang="en-US" sz="13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3784" y="5932274"/>
            <a:ext cx="2340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 smtClean="0"/>
              <a:t>Using novel Convolutional Neural Netowetwork architechtures to classify cancer cells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3 healthy patients, 3 with cancer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3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891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Gill Sans MT</vt:lpstr>
      <vt:lpstr>Standardformgivning</vt:lpstr>
      <vt:lpstr>Detecting Cancer – Saving Lives</vt:lpstr>
      <vt:lpstr>Data</vt:lpstr>
      <vt:lpstr>Data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43</cp:revision>
  <dcterms:created xsi:type="dcterms:W3CDTF">2001-10-15T06:35:57Z</dcterms:created>
  <dcterms:modified xsi:type="dcterms:W3CDTF">2018-11-30T11:31:04Z</dcterms:modified>
</cp:coreProperties>
</file>