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2" r:id="rId4"/>
    <p:sldId id="260" r:id="rId5"/>
    <p:sldId id="261" r:id="rId6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90929"/>
  </p:normalViewPr>
  <p:slideViewPr>
    <p:cSldViewPr>
      <p:cViewPr varScale="1">
        <p:scale>
          <a:sx n="17" d="100"/>
          <a:sy n="17" d="100"/>
        </p:scale>
        <p:origin x="-1124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</a:t>
            </a:r>
            <a:r>
              <a:rPr lang="en-US" sz="14500" dirty="0" smtClean="0">
                <a:solidFill>
                  <a:schemeClr val="tx1"/>
                </a:solidFill>
              </a:rPr>
              <a:t>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local binary patterns?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  <a:endParaRPr lang="en-GB" dirty="0"/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</a:t>
            </a:r>
            <a:r>
              <a:rPr lang="sv-SE" dirty="0" smtClean="0"/>
              <a:t> </a:t>
            </a:r>
            <a:r>
              <a:rPr lang="sv-SE" dirty="0" smtClean="0"/>
              <a:t>healthy </a:t>
            </a:r>
            <a:r>
              <a:rPr lang="sv-SE" dirty="0" smtClean="0"/>
              <a:t>patients, three </a:t>
            </a:r>
            <a:r>
              <a:rPr lang="sv-SE" dirty="0" smtClean="0"/>
              <a:t>with </a:t>
            </a:r>
            <a:r>
              <a:rPr lang="sv-SE" dirty="0" smtClean="0"/>
              <a:t>cancer</a:t>
            </a:r>
          </a:p>
          <a:p>
            <a:r>
              <a:rPr lang="sv-SE" dirty="0" smtClean="0"/>
              <a:t>Ground truth on patient level, note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199911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175583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199912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Model 1: </a:t>
            </a:r>
            <a:r>
              <a:rPr lang="sv-SE" dirty="0" smtClean="0"/>
              <a:t>Juefei-Xu et al.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9200" dirty="0" smtClean="0"/>
              <a:t>3x3 LBP filters</a:t>
            </a:r>
          </a:p>
          <a:p>
            <a:endParaRPr lang="en-GB" sz="9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14742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2288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45762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804276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1</a:t>
            </a:r>
            <a:endParaRPr lang="en-GB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983642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2</a:t>
            </a:r>
            <a:endParaRPr lang="en-GB" sz="5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16691" y="742811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8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1: Lei Li et al.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Convoltutional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159</Words>
  <Application>Microsoft Office PowerPoint</Application>
  <PresentationFormat>Custom</PresentationFormat>
  <Paragraphs>71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Standardformgivning</vt:lpstr>
      <vt:lpstr>Classifying Cancer Cells Using Local Binary Patterns</vt:lpstr>
      <vt:lpstr>Project Goal</vt:lpstr>
      <vt:lpstr>Data</vt:lpstr>
      <vt:lpstr>Model 1: Juefei-Xu et al.</vt:lpstr>
      <vt:lpstr>Model 1: Lei Li et al.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69</cp:revision>
  <dcterms:created xsi:type="dcterms:W3CDTF">2001-10-15T06:35:57Z</dcterms:created>
  <dcterms:modified xsi:type="dcterms:W3CDTF">2018-11-30T14:29:36Z</dcterms:modified>
</cp:coreProperties>
</file>