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486" y="7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</a:t>
            </a:r>
            <a:r>
              <a:rPr lang="sv-SE" sz="14400" dirty="0" smtClean="0"/>
              <a:t>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  <a:endParaRPr lang="sv-SE" sz="9200" dirty="0" smtClean="0"/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</a:t>
                </a:r>
                <a:r>
                  <a:rPr lang="sv-SE" sz="8000" dirty="0"/>
                  <a:t>each output by learnable constant </a:t>
                </a:r>
                <a14:m>
                  <m:oMath xmlns:m="http://schemas.openxmlformats.org/officeDocument/2006/math">
                    <m:r>
                      <a:rPr lang="en-GB" sz="8000"/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498</Words>
  <Application>Microsoft Office PowerPoint</Application>
  <PresentationFormat>Custom</PresentationFormat>
  <Paragraphs>179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141</cp:revision>
  <dcterms:created xsi:type="dcterms:W3CDTF">2001-10-15T06:35:57Z</dcterms:created>
  <dcterms:modified xsi:type="dcterms:W3CDTF">2018-12-05T11:22:24Z</dcterms:modified>
</cp:coreProperties>
</file>