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1206400" cy="36004500"/>
  <p:notesSz cx="9144000" cy="6858000"/>
  <p:defaultTextStyle>
    <a:defPPr>
      <a:defRPr lang="en-US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6EA"/>
    <a:srgbClr val="C8E6EB"/>
    <a:srgbClr val="C8F5F5"/>
    <a:srgbClr val="C8E6F5"/>
    <a:srgbClr val="FCD6B6"/>
    <a:srgbClr val="FCC5E0"/>
    <a:srgbClr val="D9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2545" autoAdjust="0"/>
  </p:normalViewPr>
  <p:slideViewPr>
    <p:cSldViewPr>
      <p:cViewPr varScale="1">
        <p:scale>
          <a:sx n="12" d="100"/>
          <a:sy n="12" d="100"/>
        </p:scale>
        <p:origin x="-1236" y="-104"/>
      </p:cViewPr>
      <p:guideLst>
        <p:guide orient="horz" pos="1134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D80C7-4190-474B-BB80-AA2C3D51DDC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514350"/>
            <a:ext cx="36576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3E0D-FF25-4C65-B70E-49CD5FB76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4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514350"/>
            <a:ext cx="36576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E3E0D-FF25-4C65-B70E-49CD5FB760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184734"/>
            <a:ext cx="43525440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0402550"/>
            <a:ext cx="3584448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441852"/>
            <a:ext cx="11521440" cy="307205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441852"/>
            <a:ext cx="33710880" cy="3072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3136228"/>
            <a:ext cx="43525440" cy="7150894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5260247"/>
            <a:ext cx="43525440" cy="7875982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401053"/>
            <a:ext cx="22616160" cy="23761306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8059344"/>
            <a:ext cx="22625053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2" y="11418094"/>
            <a:ext cx="22625053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059344"/>
            <a:ext cx="22633940" cy="3358751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1418094"/>
            <a:ext cx="22633940" cy="20744262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433513"/>
            <a:ext cx="16846553" cy="6100763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433516"/>
            <a:ext cx="28625800" cy="30728843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7534278"/>
            <a:ext cx="16846553" cy="24628081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5203151"/>
            <a:ext cx="30723840" cy="2975375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217069"/>
            <a:ext cx="30723840" cy="2160270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8178524"/>
            <a:ext cx="30723840" cy="422552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441850"/>
            <a:ext cx="46085760" cy="600075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401053"/>
            <a:ext cx="46085760" cy="2376130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1E8B-C2CF-4FAA-B7E1-D703E210D204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3370840"/>
            <a:ext cx="162153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3370840"/>
            <a:ext cx="11948160" cy="1916906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52546-7692-46CD-9933-CAD633D19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endCxn id="12" idx="2"/>
          </p:cNvCxnSpPr>
          <p:nvPr/>
        </p:nvCxnSpPr>
        <p:spPr>
          <a:xfrm flipH="1">
            <a:off x="6075605" y="17969247"/>
            <a:ext cx="42642164" cy="134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28791" y="20594538"/>
            <a:ext cx="0" cy="8241914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6200000">
            <a:off x="3676764" y="18221273"/>
            <a:ext cx="4752527" cy="4248472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88831" y="28620428"/>
            <a:ext cx="432048" cy="0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542" y="6624987"/>
            <a:ext cx="19098192" cy="10646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9" y="7129043"/>
            <a:ext cx="31231448" cy="9361039"/>
          </a:xfrm>
          <a:prstGeom prst="rect">
            <a:avLst/>
          </a:prstGeom>
        </p:spPr>
      </p:pic>
      <p:sp>
        <p:nvSpPr>
          <p:cNvPr id="23" name="Arc 22"/>
          <p:cNvSpPr/>
          <p:nvPr/>
        </p:nvSpPr>
        <p:spPr>
          <a:xfrm rot="5400000">
            <a:off x="47305146" y="14285372"/>
            <a:ext cx="3168352" cy="4121388"/>
          </a:xfrm>
          <a:prstGeom prst="arc">
            <a:avLst>
              <a:gd name="adj1" fmla="val 16263926"/>
              <a:gd name="adj2" fmla="val 32665"/>
            </a:avLst>
          </a:prstGeom>
          <a:noFill/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859783" y="12601650"/>
            <a:ext cx="1296144" cy="0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47" y="21995692"/>
            <a:ext cx="21654058" cy="1144927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50950016" y="12529642"/>
            <a:ext cx="0" cy="3528392"/>
          </a:xfrm>
          <a:prstGeom prst="line">
            <a:avLst/>
          </a:prstGeom>
          <a:ln w="254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259383" y="28404404"/>
            <a:ext cx="2736304" cy="0"/>
          </a:xfrm>
          <a:prstGeom prst="line">
            <a:avLst/>
          </a:prstGeom>
          <a:ln w="317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80" y="19010362"/>
            <a:ext cx="22375746" cy="152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 bwMode="auto">
          <a:xfrm>
            <a:off x="727986" y="4608763"/>
            <a:ext cx="49069902" cy="14257584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11093448" y="3136852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/>
          <p:cNvSpPr/>
          <p:nvPr/>
        </p:nvSpPr>
        <p:spPr bwMode="auto">
          <a:xfrm>
            <a:off x="9668788" y="32073572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9956820" y="3236160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114093" y="23928773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9257384" y="28197993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9545416" y="28488488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9833448" y="28848528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369775" y="2660010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657807" y="2688813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945839" y="2724817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4222061" y="33120877"/>
            <a:ext cx="1728000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13207631" y="885723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13848536" y="9505906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14496608" y="10153978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15144680" y="10759377"/>
            <a:ext cx="5400000" cy="540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15792752" y="11448054"/>
            <a:ext cx="5400000" cy="5400000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pic>
        <p:nvPicPr>
          <p:cNvPr id="131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9282" y="8365916"/>
            <a:ext cx="9204286" cy="9204286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1048472" y="6014620"/>
            <a:ext cx="11623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Input Image [80x80]</a:t>
            </a:r>
            <a:endParaRPr lang="en-GB" b="1" dirty="0"/>
          </a:p>
        </p:txBody>
      </p:sp>
      <p:sp>
        <p:nvSpPr>
          <p:cNvPr id="133" name="Rectangle 132"/>
          <p:cNvSpPr/>
          <p:nvPr/>
        </p:nvSpPr>
        <p:spPr>
          <a:xfrm>
            <a:off x="6521080" y="13766516"/>
            <a:ext cx="2340000" cy="2340000"/>
          </a:xfrm>
          <a:prstGeom prst="rect">
            <a:avLst/>
          </a:prstGeom>
          <a:solidFill>
            <a:srgbClr val="FFFF00">
              <a:alpha val="1100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8861080" y="13766516"/>
            <a:ext cx="11161440" cy="1232754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36" idx="2"/>
          </p:cNvCxnSpPr>
          <p:nvPr/>
        </p:nvCxnSpPr>
        <p:spPr>
          <a:xfrm>
            <a:off x="8861080" y="16129922"/>
            <a:ext cx="11161440" cy="0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482520" y="15049922"/>
            <a:ext cx="1080000" cy="1080000"/>
          </a:xfrm>
          <a:prstGeom prst="rect">
            <a:avLst/>
          </a:prstGeom>
          <a:solidFill>
            <a:srgbClr val="ACC628">
              <a:alpha val="71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13192577" y="6454938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flipV="1">
            <a:off x="21498744" y="12936538"/>
            <a:ext cx="252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49"/>
          <p:cNvSpPr/>
          <p:nvPr/>
        </p:nvSpPr>
        <p:spPr bwMode="auto">
          <a:xfrm>
            <a:off x="21066696" y="5544866"/>
            <a:ext cx="2520000" cy="2087952"/>
          </a:xfrm>
          <a:prstGeom prst="ellipse">
            <a:avLst/>
          </a:prstGeom>
          <a:solidFill>
            <a:srgbClr val="C7D6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498746" y="5785577"/>
            <a:ext cx="1878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52" name="Straight Arrow Connector 151"/>
          <p:cNvCxnSpPr/>
          <p:nvPr/>
        </p:nvCxnSpPr>
        <p:spPr bwMode="auto">
          <a:xfrm flipH="1">
            <a:off x="22298840" y="7992484"/>
            <a:ext cx="0" cy="4681174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Rectangle 158"/>
          <p:cNvSpPr/>
          <p:nvPr/>
        </p:nvSpPr>
        <p:spPr>
          <a:xfrm>
            <a:off x="24235048" y="1008137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24875953" y="10730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25524025" y="1137811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26172097" y="11983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26820169" y="1267219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65" name="TextBox 164"/>
          <p:cNvSpPr txBox="1"/>
          <p:nvPr/>
        </p:nvSpPr>
        <p:spPr>
          <a:xfrm>
            <a:off x="23803000" y="7992484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ReLU Layer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 bwMode="auto">
          <a:xfrm flipV="1">
            <a:off x="31075808" y="12961690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Rectangle 168"/>
          <p:cNvSpPr/>
          <p:nvPr/>
        </p:nvSpPr>
        <p:spPr>
          <a:xfrm>
            <a:off x="33076531" y="1005640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33717436" y="10705074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34365508" y="11353146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35013580" y="11958545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35661652" y="12647222"/>
            <a:ext cx="3960000" cy="3960000"/>
          </a:xfrm>
          <a:prstGeom prst="rect">
            <a:avLst/>
          </a:prstGeom>
          <a:solidFill>
            <a:srgbClr val="C8E6EB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4" name="TextBox 173"/>
          <p:cNvSpPr txBox="1"/>
          <p:nvPr/>
        </p:nvSpPr>
        <p:spPr>
          <a:xfrm>
            <a:off x="32166072" y="8076008"/>
            <a:ext cx="8929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2x2 Pooling</a:t>
            </a:r>
            <a:endParaRPr lang="en-GB" b="1" dirty="0"/>
          </a:p>
        </p:txBody>
      </p:sp>
      <p:sp>
        <p:nvSpPr>
          <p:cNvPr id="176" name="Rectangle 175"/>
          <p:cNvSpPr/>
          <p:nvPr/>
        </p:nvSpPr>
        <p:spPr>
          <a:xfrm>
            <a:off x="42006003" y="1013237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42646908" y="1078104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43294980" y="11429114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43943052" y="1203451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44591124" y="12723190"/>
            <a:ext cx="3960000" cy="39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41085400" y="8162122"/>
            <a:ext cx="763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Conv Layer</a:t>
            </a:r>
            <a:endParaRPr lang="en-GB" b="1" dirty="0"/>
          </a:p>
        </p:txBody>
      </p:sp>
      <p:cxnSp>
        <p:nvCxnSpPr>
          <p:cNvPr id="183" name="Straight Arrow Connector 182"/>
          <p:cNvCxnSpPr/>
          <p:nvPr/>
        </p:nvCxnSpPr>
        <p:spPr bwMode="auto">
          <a:xfrm flipV="1">
            <a:off x="6311425" y="29408132"/>
            <a:ext cx="25200000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Arrow Connector 185"/>
          <p:cNvCxnSpPr/>
          <p:nvPr/>
        </p:nvCxnSpPr>
        <p:spPr bwMode="auto">
          <a:xfrm flipV="1">
            <a:off x="39860304" y="12968059"/>
            <a:ext cx="18726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" name="TextBox 186"/>
          <p:cNvSpPr txBox="1"/>
          <p:nvPr/>
        </p:nvSpPr>
        <p:spPr>
          <a:xfrm>
            <a:off x="33812114" y="5262058"/>
            <a:ext cx="19312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0" b="1" dirty="0" smtClean="0"/>
              <a:t>1. Convolutional layers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5144680" y="1706614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3x3x32</a:t>
            </a:r>
            <a:endParaRPr lang="en-GB" sz="70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42525080" y="16706107"/>
            <a:ext cx="592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Kernel: 3x3x64</a:t>
            </a:r>
            <a:endParaRPr lang="en-GB" sz="7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3380064" y="16760692"/>
            <a:ext cx="8015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Size: 80x80 → 40x40</a:t>
            </a:r>
            <a:endParaRPr lang="en-GB" sz="7000" b="1" dirty="0"/>
          </a:p>
        </p:txBody>
      </p:sp>
    </p:spTree>
    <p:extLst>
      <p:ext uri="{BB962C8B-B14F-4D97-AF65-F5344CB8AC3E}">
        <p14:creationId xmlns:p14="http://schemas.microsoft.com/office/powerpoint/2010/main" val="1415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 bwMode="auto">
          <a:xfrm>
            <a:off x="792440" y="4877286"/>
            <a:ext cx="49069902" cy="12457385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36964473" y="7814470"/>
            <a:ext cx="1425198" cy="1383297"/>
          </a:xfrm>
          <a:custGeom>
            <a:avLst/>
            <a:gdLst>
              <a:gd name="connsiteX0" fmla="*/ 1890122 w 1890122"/>
              <a:gd name="connsiteY0" fmla="*/ 0 h 1790700"/>
              <a:gd name="connsiteX1" fmla="*/ 23222 w 1890122"/>
              <a:gd name="connsiteY1" fmla="*/ 533400 h 1790700"/>
              <a:gd name="connsiteX2" fmla="*/ 1013822 w 1890122"/>
              <a:gd name="connsiteY2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122" h="1790700">
                <a:moveTo>
                  <a:pt x="1890122" y="0"/>
                </a:moveTo>
                <a:cubicBezTo>
                  <a:pt x="1029697" y="117475"/>
                  <a:pt x="169272" y="234950"/>
                  <a:pt x="23222" y="533400"/>
                </a:cubicBezTo>
                <a:cubicBezTo>
                  <a:pt x="-122828" y="831850"/>
                  <a:pt x="445497" y="1311275"/>
                  <a:pt x="1013822" y="1790700"/>
                </a:cubicBez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11369069" y="7208028"/>
            <a:ext cx="2655312" cy="2718296"/>
            <a:chOff x="14238803" y="24005399"/>
            <a:chExt cx="2655312" cy="2718296"/>
          </a:xfrm>
        </p:grpSpPr>
        <p:sp>
          <p:nvSpPr>
            <p:cNvPr id="76" name="Rectangle 75"/>
            <p:cNvSpPr/>
            <p:nvPr/>
          </p:nvSpPr>
          <p:spPr>
            <a:xfrm>
              <a:off x="14238803" y="24009369"/>
              <a:ext cx="2655312" cy="2655312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238803" y="24927647"/>
              <a:ext cx="2655312" cy="903203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148034" y="24005399"/>
              <a:ext cx="927420" cy="26553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308994" y="24030650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200" dirty="0" smtClean="0"/>
                <a:t> </a:t>
              </a:r>
              <a:r>
                <a:rPr lang="en-GB" sz="4000" dirty="0" smtClean="0"/>
                <a:t>1</a:t>
              </a:r>
              <a:endParaRPr lang="en-GB" sz="4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876482" y="9484282"/>
            <a:ext cx="2655312" cy="2693045"/>
            <a:chOff x="17029382" y="26281653"/>
            <a:chExt cx="2655312" cy="2693045"/>
          </a:xfrm>
        </p:grpSpPr>
        <p:sp>
          <p:nvSpPr>
            <p:cNvPr id="86" name="Rectangle 85"/>
            <p:cNvSpPr/>
            <p:nvPr/>
          </p:nvSpPr>
          <p:spPr>
            <a:xfrm>
              <a:off x="17029382" y="26293165"/>
              <a:ext cx="2655312" cy="26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029382" y="27211443"/>
              <a:ext cx="2655312" cy="903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7938613" y="26293165"/>
              <a:ext cx="927420" cy="2651342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073041" y="26281653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0      </a:t>
              </a:r>
              <a:r>
                <a:rPr lang="en-GB" sz="2400" dirty="0" smtClean="0"/>
                <a:t> </a:t>
              </a:r>
              <a:r>
                <a:rPr lang="en-GB" sz="4000" dirty="0" smtClean="0"/>
                <a:t>1    </a:t>
              </a:r>
              <a:r>
                <a:rPr lang="en-GB" sz="3200" dirty="0" smtClean="0"/>
                <a:t>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600" dirty="0" smtClean="0"/>
                <a:t> </a:t>
              </a:r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7476882" y="10061863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1039440" y="13828206"/>
            <a:ext cx="7782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a) Apply </a:t>
            </a:r>
            <a:r>
              <a:rPr lang="sv-SE" sz="7000" b="1" dirty="0"/>
              <a:t>8 fixed 3x3</a:t>
            </a:r>
            <a:endParaRPr lang="en-GB" sz="7000" b="1" dirty="0"/>
          </a:p>
          <a:p>
            <a:pPr algn="ctr"/>
            <a:r>
              <a:rPr lang="sv-SE" sz="7000" b="1" dirty="0" smtClean="0"/>
              <a:t> binary kernels</a:t>
            </a:r>
            <a:endParaRPr lang="en-GB" sz="7000" b="1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35233930" y="10341465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/>
          <p:nvPr/>
        </p:nvSpPr>
        <p:spPr>
          <a:xfrm>
            <a:off x="37812213" y="9134592"/>
            <a:ext cx="990445" cy="990445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469791" y="11502023"/>
            <a:ext cx="990445" cy="990445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r>
              <a:rPr lang="en-GB" sz="6600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033707" y="12107422"/>
            <a:ext cx="990445" cy="990445"/>
          </a:xfrm>
          <a:prstGeom prst="rect">
            <a:avLst/>
          </a:prstGeom>
          <a:solidFill>
            <a:srgbClr val="AEC5E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r>
              <a:rPr lang="en-GB" sz="6600" dirty="0" smtClean="0">
                <a:solidFill>
                  <a:schemeClr val="tx1"/>
                </a:solidFill>
              </a:rPr>
              <a:t>1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661479" y="13863766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c) Apply fixed 1x1x8 kernel</a:t>
            </a:r>
            <a:endParaRPr lang="en-GB" sz="70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5027972" y="10688613"/>
            <a:ext cx="2655312" cy="2714326"/>
            <a:chOff x="17897706" y="27485984"/>
            <a:chExt cx="2655312" cy="2714326"/>
          </a:xfrm>
        </p:grpSpPr>
        <p:sp>
          <p:nvSpPr>
            <p:cNvPr id="32" name="Rectangle 31"/>
            <p:cNvSpPr/>
            <p:nvPr/>
          </p:nvSpPr>
          <p:spPr>
            <a:xfrm>
              <a:off x="17897706" y="27485984"/>
              <a:ext cx="2655312" cy="2655312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r>
                <a:rPr lang="en-GB" dirty="0" smtClean="0"/>
                <a:t>-1</a:t>
              </a:r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7897706" y="28404262"/>
              <a:ext cx="2646974" cy="903203"/>
            </a:xfrm>
            <a:prstGeom prst="rect">
              <a:avLst/>
            </a:prstGeom>
            <a:solidFill>
              <a:srgbClr val="AEC5E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806937" y="27507264"/>
              <a:ext cx="927420" cy="2630061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967897" y="27507265"/>
              <a:ext cx="2585121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300" dirty="0" smtClean="0"/>
            </a:p>
            <a:p>
              <a:r>
                <a:rPr lang="en-GB" sz="4000" dirty="0" smtClean="0"/>
                <a:t> 1      0     </a:t>
              </a:r>
              <a:r>
                <a:rPr lang="en-GB" sz="18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-1    </a:t>
              </a:r>
              <a:r>
                <a:rPr lang="en-GB" sz="2000" dirty="0" smtClean="0"/>
                <a:t> </a:t>
              </a:r>
              <a:r>
                <a:rPr lang="en-GB" sz="4000" dirty="0" smtClean="0"/>
                <a:t>0</a:t>
              </a:r>
            </a:p>
            <a:p>
              <a:endParaRPr lang="en-GB" sz="2000" dirty="0" smtClean="0"/>
            </a:p>
            <a:p>
              <a:r>
                <a:rPr lang="en-GB" sz="4000" dirty="0" smtClean="0"/>
                <a:t> 0      0     </a:t>
              </a:r>
              <a:r>
                <a:rPr lang="en-GB" sz="1200" dirty="0" smtClean="0"/>
                <a:t> </a:t>
              </a:r>
              <a:r>
                <a:rPr lang="en-GB" sz="4000" dirty="0" smtClean="0"/>
                <a:t>0</a:t>
              </a:r>
              <a:endParaRPr lang="en-GB" sz="40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638642" y="10001037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103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37599" y="6495969"/>
            <a:ext cx="6906970" cy="6906970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Straight Arrow Connector 103"/>
          <p:cNvCxnSpPr/>
          <p:nvPr/>
        </p:nvCxnSpPr>
        <p:spPr bwMode="auto">
          <a:xfrm>
            <a:off x="9154423" y="1037382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>
          <a:xfrm>
            <a:off x="20243655" y="10673632"/>
            <a:ext cx="4825016" cy="36262"/>
          </a:xfrm>
          <a:prstGeom prst="line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2743727" y="8405679"/>
            <a:ext cx="20688" cy="3489130"/>
          </a:xfrm>
          <a:prstGeom prst="line">
            <a:avLst/>
          </a:prstGeom>
          <a:ln w="63500" cmpd="sng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0922951" y="10673632"/>
            <a:ext cx="1841464" cy="39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2694324" y="9342951"/>
            <a:ext cx="1841464" cy="39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2743727" y="9346922"/>
            <a:ext cx="0" cy="132671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9636304" y="13828205"/>
            <a:ext cx="7157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b) Apply step activation function</a:t>
            </a:r>
            <a:endParaRPr lang="en-GB" sz="7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5500239" y="988228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tangle 121"/>
          <p:cNvSpPr/>
          <p:nvPr/>
        </p:nvSpPr>
        <p:spPr>
          <a:xfrm>
            <a:off x="28044238" y="706152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28685143" y="7710192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29333215" y="8358264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29981287" y="8963663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30629359" y="965234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28168505" y="13828204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8 bit maps: 80x80</a:t>
            </a:r>
            <a:endParaRPr lang="en-GB" sz="7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025631" y="13828207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Input image: 80x80</a:t>
            </a:r>
            <a:endParaRPr lang="en-GB" sz="7000" b="1" dirty="0"/>
          </a:p>
        </p:txBody>
      </p:sp>
      <p:sp>
        <p:nvSpPr>
          <p:cNvPr id="129" name="Rectangle 128"/>
          <p:cNvSpPr/>
          <p:nvPr/>
        </p:nvSpPr>
        <p:spPr>
          <a:xfrm>
            <a:off x="44726375" y="8622143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/>
          <p:cNvCxnSpPr/>
          <p:nvPr/>
        </p:nvCxnSpPr>
        <p:spPr bwMode="auto">
          <a:xfrm>
            <a:off x="41757072" y="10414072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5" name="Group 134"/>
          <p:cNvGrpSpPr/>
          <p:nvPr/>
        </p:nvGrpSpPr>
        <p:grpSpPr>
          <a:xfrm>
            <a:off x="38161878" y="7121115"/>
            <a:ext cx="1895746" cy="1107997"/>
            <a:chOff x="37785311" y="23948665"/>
            <a:chExt cx="1895746" cy="1107997"/>
          </a:xfrm>
        </p:grpSpPr>
        <p:sp>
          <p:nvSpPr>
            <p:cNvPr id="134" name="Oval 133"/>
            <p:cNvSpPr/>
            <p:nvPr/>
          </p:nvSpPr>
          <p:spPr bwMode="auto">
            <a:xfrm>
              <a:off x="37785311" y="23948665"/>
              <a:ext cx="1895746" cy="1107997"/>
            </a:xfrm>
            <a:prstGeom prst="ellipse">
              <a:avLst/>
            </a:prstGeom>
            <a:solidFill>
              <a:srgbClr val="C7D6E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60584" y="23948666"/>
              <a:ext cx="14734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 smtClean="0"/>
                <a:t>128</a:t>
              </a:r>
              <a:endParaRPr lang="en-GB" sz="66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8389671" y="9845839"/>
            <a:ext cx="144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39" name="TextBox 138"/>
          <p:cNvSpPr txBox="1"/>
          <p:nvPr/>
        </p:nvSpPr>
        <p:spPr>
          <a:xfrm>
            <a:off x="43535220" y="13828203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LBP map: </a:t>
            </a:r>
          </a:p>
          <a:p>
            <a:pPr algn="ctr"/>
            <a:r>
              <a:rPr lang="sv-SE" sz="7000" b="1" dirty="0" smtClean="0"/>
              <a:t>80x80</a:t>
            </a:r>
            <a:endParaRPr lang="en-GB" sz="7000" b="1" dirty="0"/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73" y="20090482"/>
            <a:ext cx="31860539" cy="813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2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 bwMode="auto">
          <a:xfrm>
            <a:off x="655978" y="5112817"/>
            <a:ext cx="49069902" cy="12457385"/>
          </a:xfrm>
          <a:prstGeom prst="roundRect">
            <a:avLst/>
          </a:prstGeom>
          <a:solidFill>
            <a:srgbClr val="D9E5C1"/>
          </a:solidFill>
          <a:ln w="1016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24" name="Table 10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58150"/>
              </p:ext>
            </p:extLst>
          </p:nvPr>
        </p:nvGraphicFramePr>
        <p:xfrm>
          <a:off x="11273608" y="7186658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46204"/>
              </p:ext>
            </p:extLst>
          </p:nvPr>
        </p:nvGraphicFramePr>
        <p:xfrm>
          <a:off x="11917605" y="7849122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 bwMode="auto">
          <a:xfrm>
            <a:off x="17610312" y="9577314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TextBox 108"/>
          <p:cNvSpPr txBox="1"/>
          <p:nvPr/>
        </p:nvSpPr>
        <p:spPr>
          <a:xfrm>
            <a:off x="10187953" y="13828206"/>
            <a:ext cx="77823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a) </a:t>
            </a:r>
            <a:r>
              <a:rPr lang="en-GB" sz="7000" b="1" dirty="0" smtClean="0"/>
              <a:t>Apply N standard 9x9 convolutional filters</a:t>
            </a:r>
            <a:endParaRPr lang="en-GB" sz="7000" b="1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>
            <a:off x="49250850" y="22947514"/>
            <a:ext cx="1925919" cy="794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7" name="Picture 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37599" y="6495969"/>
            <a:ext cx="6906970" cy="6906970"/>
          </a:xfrm>
          <a:prstGeom prst="rect">
            <a:avLst/>
          </a:prstGeom>
          <a:noFill/>
          <a:ln w="1270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/>
          <p:cNvCxnSpPr/>
          <p:nvPr/>
        </p:nvCxnSpPr>
        <p:spPr bwMode="auto">
          <a:xfrm>
            <a:off x="9154423" y="10373826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8762440" y="13828205"/>
            <a:ext cx="71572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b) Add R rotational variants of each filter</a:t>
            </a:r>
            <a:endParaRPr lang="en-GB" sz="7000" b="1" dirty="0"/>
          </a:p>
        </p:txBody>
      </p:sp>
      <p:cxnSp>
        <p:nvCxnSpPr>
          <p:cNvPr id="125" name="Straight Arrow Connector 124"/>
          <p:cNvCxnSpPr/>
          <p:nvPr/>
        </p:nvCxnSpPr>
        <p:spPr bwMode="auto">
          <a:xfrm>
            <a:off x="28987576" y="9797157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Box 131"/>
          <p:cNvSpPr txBox="1"/>
          <p:nvPr/>
        </p:nvSpPr>
        <p:spPr>
          <a:xfrm>
            <a:off x="2025631" y="13828207"/>
            <a:ext cx="6354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Input image: 80x80</a:t>
            </a:r>
            <a:endParaRPr lang="en-GB" sz="7000" b="1" dirty="0"/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57818"/>
              </p:ext>
            </p:extLst>
          </p:nvPr>
        </p:nvGraphicFramePr>
        <p:xfrm>
          <a:off x="12569752" y="849719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72066"/>
              </p:ext>
            </p:extLst>
          </p:nvPr>
        </p:nvGraphicFramePr>
        <p:xfrm>
          <a:off x="13229052" y="9202882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90354"/>
              </p:ext>
            </p:extLst>
          </p:nvPr>
        </p:nvGraphicFramePr>
        <p:xfrm>
          <a:off x="13847099" y="985095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3617156" y="20296306"/>
            <a:ext cx="2053277" cy="1555208"/>
            <a:chOff x="22431937" y="6264946"/>
            <a:chExt cx="2053277" cy="155520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937" y="6264946"/>
              <a:ext cx="1236334" cy="12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2727769" y="6298242"/>
              <a:ext cx="1236334" cy="12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23050104" y="6370891"/>
              <a:ext cx="1236334" cy="12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23259250" y="6594190"/>
              <a:ext cx="1215594" cy="1236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2" name="Group 1031"/>
          <p:cNvGrpSpPr/>
          <p:nvPr/>
        </p:nvGrpSpPr>
        <p:grpSpPr>
          <a:xfrm>
            <a:off x="26475729" y="20042528"/>
            <a:ext cx="1863553" cy="1802972"/>
            <a:chOff x="19122480" y="9296400"/>
            <a:chExt cx="4568669" cy="442014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2480" y="9296400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19815951" y="9614382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20039087" y="10172876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20716174" y="10741573"/>
              <a:ext cx="297497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7" name="Straight Arrow Connector 206"/>
          <p:cNvCxnSpPr/>
          <p:nvPr/>
        </p:nvCxnSpPr>
        <p:spPr bwMode="auto">
          <a:xfrm>
            <a:off x="28987576" y="7008449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/>
          <p:nvPr/>
        </p:nvCxnSpPr>
        <p:spPr bwMode="auto">
          <a:xfrm>
            <a:off x="28987576" y="12585865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" name="TextBox 208"/>
          <p:cNvSpPr txBox="1"/>
          <p:nvPr/>
        </p:nvSpPr>
        <p:spPr>
          <a:xfrm>
            <a:off x="26482405" y="13828204"/>
            <a:ext cx="71136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c) Max pooling of activations within each group</a:t>
            </a:r>
            <a:endParaRPr lang="en-GB" sz="7000" b="1" dirty="0"/>
          </a:p>
        </p:txBody>
      </p:sp>
      <p:cxnSp>
        <p:nvCxnSpPr>
          <p:cNvPr id="210" name="Straight Arrow Connector 209"/>
          <p:cNvCxnSpPr/>
          <p:nvPr/>
        </p:nvCxnSpPr>
        <p:spPr bwMode="auto">
          <a:xfrm>
            <a:off x="28987576" y="11191511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/>
          <p:nvPr/>
        </p:nvCxnSpPr>
        <p:spPr bwMode="auto">
          <a:xfrm>
            <a:off x="28987576" y="8402803"/>
            <a:ext cx="194421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Rectangle 211"/>
          <p:cNvSpPr/>
          <p:nvPr/>
        </p:nvSpPr>
        <p:spPr>
          <a:xfrm>
            <a:off x="41557899" y="20296066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3" name="Rectangle 212"/>
          <p:cNvSpPr/>
          <p:nvPr/>
        </p:nvSpPr>
        <p:spPr>
          <a:xfrm>
            <a:off x="42198804" y="20944738"/>
            <a:ext cx="3960000" cy="3960000"/>
          </a:xfrm>
          <a:prstGeom prst="rect">
            <a:avLst/>
          </a:prstGeom>
          <a:solidFill>
            <a:srgbClr val="E4E4E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4" name="Rectangle 213"/>
          <p:cNvSpPr/>
          <p:nvPr/>
        </p:nvSpPr>
        <p:spPr>
          <a:xfrm>
            <a:off x="42846876" y="21592810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sp>
        <p:nvSpPr>
          <p:cNvPr id="216" name="Rectangle 215"/>
          <p:cNvSpPr/>
          <p:nvPr/>
        </p:nvSpPr>
        <p:spPr>
          <a:xfrm>
            <a:off x="43196051" y="26270353"/>
            <a:ext cx="3960000" cy="3960000"/>
          </a:xfrm>
          <a:prstGeom prst="rect">
            <a:avLst/>
          </a:prstGeom>
          <a:solidFill>
            <a:srgbClr val="FCD6B6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6680" tIns="268340" rIns="536680" bIns="268340" spcCol="0" rtlCol="0" anchor="ctr"/>
          <a:lstStyle/>
          <a:p>
            <a:pPr algn="ctr"/>
            <a:endParaRPr lang="en-GB"/>
          </a:p>
        </p:txBody>
      </p:sp>
      <p:cxnSp>
        <p:nvCxnSpPr>
          <p:cNvPr id="1035" name="Straight Arrow Connector 1034"/>
          <p:cNvCxnSpPr/>
          <p:nvPr/>
        </p:nvCxnSpPr>
        <p:spPr>
          <a:xfrm>
            <a:off x="43275226" y="26361841"/>
            <a:ext cx="574562" cy="48604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3824435" y="26433849"/>
            <a:ext cx="661607" cy="1155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5001853" y="28371402"/>
            <a:ext cx="807094" cy="3600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5795506" y="26433849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 flipV="1">
            <a:off x="45095642" y="26694565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3851290" y="27918701"/>
            <a:ext cx="502554" cy="17884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4420701" y="26826873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4486042" y="26402685"/>
            <a:ext cx="614643" cy="24718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43275226" y="27918701"/>
            <a:ext cx="646570" cy="25808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>
            <a:off x="45075426" y="26361841"/>
            <a:ext cx="537378" cy="36690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45957944" y="27419069"/>
            <a:ext cx="557642" cy="253496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45867514" y="27990709"/>
            <a:ext cx="709902" cy="1139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46011530" y="28371402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45003418" y="27918701"/>
            <a:ext cx="767044" cy="170815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46766800" y="28350749"/>
            <a:ext cx="324850" cy="43204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43240188" y="26755841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45869016" y="26838581"/>
            <a:ext cx="574562" cy="2663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46568346" y="26838581"/>
            <a:ext cx="523304" cy="1517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5060403" y="27423949"/>
            <a:ext cx="735103" cy="11280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46508933" y="27855997"/>
            <a:ext cx="726733" cy="355802"/>
          </a:xfrm>
          <a:prstGeom prst="straightConnector1">
            <a:avLst/>
          </a:prstGeom>
          <a:ln w="152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46587594" y="27279933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43635266" y="26491885"/>
            <a:ext cx="760450" cy="77874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44410586" y="2835074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43834522" y="2835074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43203218" y="2727062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43924800" y="27198621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44482594" y="27283973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>
            <a:off x="44562986" y="27783989"/>
            <a:ext cx="224408" cy="476316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 flipV="1">
            <a:off x="46391786" y="26289833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43275226" y="28288045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45060403" y="29008125"/>
            <a:ext cx="735103" cy="11280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H="1">
            <a:off x="43229529" y="2886410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43951111" y="28792101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flipH="1">
            <a:off x="44427354" y="28864109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 flipH="1" flipV="1">
            <a:off x="46508933" y="28864109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45833992" y="29008125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H="1" flipV="1">
            <a:off x="43851290" y="29296157"/>
            <a:ext cx="627856" cy="4488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43283367" y="29440173"/>
            <a:ext cx="654725" cy="227732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46072592" y="29368165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44427354" y="29368165"/>
            <a:ext cx="614643" cy="24718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>
            <a:off x="45352512" y="29296157"/>
            <a:ext cx="537378" cy="366903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 flipV="1">
            <a:off x="46607810" y="29656197"/>
            <a:ext cx="627856" cy="448840"/>
          </a:xfrm>
          <a:prstGeom prst="straightConnector1">
            <a:avLst/>
          </a:prstGeom>
          <a:ln w="152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46568346" y="29368165"/>
            <a:ext cx="576113" cy="237357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43271903" y="29728205"/>
            <a:ext cx="807094" cy="360040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44067314" y="29728205"/>
            <a:ext cx="466510" cy="555411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44678568" y="29728205"/>
            <a:ext cx="324850" cy="43204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>
            <a:off x="45652992" y="29656197"/>
            <a:ext cx="430546" cy="543628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 flipH="1">
            <a:off x="46066770" y="29728205"/>
            <a:ext cx="448816" cy="418704"/>
          </a:xfrm>
          <a:prstGeom prst="straightConnector1">
            <a:avLst/>
          </a:prstGeom>
          <a:ln w="1270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10805" y="13828207"/>
            <a:ext cx="94681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d) Output N 80x80 vector maps with magnitude and direction</a:t>
            </a:r>
            <a:endParaRPr lang="en-GB" sz="7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614988" y="6637582"/>
            <a:ext cx="4306201" cy="3960000"/>
            <a:chOff x="30522037" y="21891122"/>
            <a:chExt cx="4306201" cy="3960000"/>
          </a:xfrm>
        </p:grpSpPr>
        <p:pic>
          <p:nvPicPr>
            <p:cNvPr id="304" name="Picture 30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30522037" y="21915375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03" name="Rectangle 102"/>
            <p:cNvSpPr/>
            <p:nvPr/>
          </p:nvSpPr>
          <p:spPr>
            <a:xfrm>
              <a:off x="30522037" y="21891122"/>
              <a:ext cx="4306201" cy="3960000"/>
            </a:xfrm>
            <a:prstGeom prst="rect">
              <a:avLst/>
            </a:prstGeom>
            <a:solidFill>
              <a:srgbClr val="FCD6B6">
                <a:alpha val="39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6365898" y="7294447"/>
            <a:ext cx="4316077" cy="3910730"/>
            <a:chOff x="28334111" y="23153220"/>
            <a:chExt cx="4316077" cy="391073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28334111" y="23153220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21" name="Rectangle 120"/>
            <p:cNvSpPr/>
            <p:nvPr/>
          </p:nvSpPr>
          <p:spPr>
            <a:xfrm>
              <a:off x="28349299" y="23153220"/>
              <a:ext cx="4300889" cy="3910730"/>
            </a:xfrm>
            <a:prstGeom prst="rect">
              <a:avLst/>
            </a:prstGeom>
            <a:solidFill>
              <a:srgbClr val="E4E4E4">
                <a:alpha val="38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7085978" y="7942519"/>
            <a:ext cx="4306201" cy="3960000"/>
            <a:chOff x="30522037" y="21891122"/>
            <a:chExt cx="4306201" cy="3960000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30522037" y="21915375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07" name="Rectangle 106"/>
            <p:cNvSpPr/>
            <p:nvPr/>
          </p:nvSpPr>
          <p:spPr>
            <a:xfrm>
              <a:off x="30522037" y="21891122"/>
              <a:ext cx="4306201" cy="3960000"/>
            </a:xfrm>
            <a:prstGeom prst="rect">
              <a:avLst/>
            </a:prstGeom>
            <a:solidFill>
              <a:srgbClr val="FCD6B6">
                <a:alpha val="39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810461" y="8607855"/>
            <a:ext cx="4316077" cy="3910730"/>
            <a:chOff x="28334111" y="23153220"/>
            <a:chExt cx="4316077" cy="3910730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28334111" y="23153220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215" name="Rectangle 214"/>
            <p:cNvSpPr/>
            <p:nvPr/>
          </p:nvSpPr>
          <p:spPr>
            <a:xfrm>
              <a:off x="28349299" y="23153220"/>
              <a:ext cx="4300889" cy="3910730"/>
            </a:xfrm>
            <a:prstGeom prst="rect">
              <a:avLst/>
            </a:prstGeom>
            <a:solidFill>
              <a:srgbClr val="E4E4E4">
                <a:alpha val="38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8650927" y="9245139"/>
            <a:ext cx="4306201" cy="3960000"/>
            <a:chOff x="30522037" y="21891122"/>
            <a:chExt cx="4306201" cy="3960000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40333" b="45730"/>
            <a:stretch/>
          </p:blipFill>
          <p:spPr>
            <a:xfrm>
              <a:off x="30522037" y="21915375"/>
              <a:ext cx="4306201" cy="390138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2000"/>
              </a:schemeClr>
            </a:solidFill>
            <a:ln w="127000">
              <a:solidFill>
                <a:schemeClr val="tx1"/>
              </a:solidFill>
            </a:ln>
          </p:spPr>
        </p:pic>
        <p:sp>
          <p:nvSpPr>
            <p:cNvPr id="113" name="Rectangle 112"/>
            <p:cNvSpPr/>
            <p:nvPr/>
          </p:nvSpPr>
          <p:spPr>
            <a:xfrm>
              <a:off x="30522037" y="21891122"/>
              <a:ext cx="4306201" cy="3960000"/>
            </a:xfrm>
            <a:prstGeom prst="rect">
              <a:avLst/>
            </a:prstGeom>
            <a:solidFill>
              <a:srgbClr val="FCD6B6">
                <a:alpha val="39000"/>
              </a:srgb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6680" tIns="268340" rIns="536680" bIns="268340" spcCol="0"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rved Left Arrow 3"/>
          <p:cNvSpPr/>
          <p:nvPr/>
        </p:nvSpPr>
        <p:spPr>
          <a:xfrm>
            <a:off x="45455682" y="8455975"/>
            <a:ext cx="2304256" cy="319342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331900" y="13788885"/>
            <a:ext cx="6354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Return to (a)</a:t>
            </a:r>
            <a:endParaRPr lang="en-GB" sz="7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23" y="21010048"/>
            <a:ext cx="16699907" cy="426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10314"/>
              </p:ext>
            </p:extLst>
          </p:nvPr>
        </p:nvGraphicFramePr>
        <p:xfrm>
          <a:off x="34610805" y="19699349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75147"/>
              </p:ext>
            </p:extLst>
          </p:nvPr>
        </p:nvGraphicFramePr>
        <p:xfrm>
          <a:off x="34754821" y="22947514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626186" y="5831055"/>
            <a:ext cx="2100683" cy="2042299"/>
            <a:chOff x="19052967" y="18120191"/>
            <a:chExt cx="4608095" cy="448002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2967" y="18120191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683475" y="18426897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442928" y="18919811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689262" y="19628414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4" name="Group 133"/>
          <p:cNvGrpSpPr/>
          <p:nvPr/>
        </p:nvGrpSpPr>
        <p:grpSpPr>
          <a:xfrm>
            <a:off x="22658181" y="8714617"/>
            <a:ext cx="2100683" cy="2042299"/>
            <a:chOff x="19052967" y="18120191"/>
            <a:chExt cx="4608095" cy="4480023"/>
          </a:xfrm>
        </p:grpSpPr>
        <p:pic>
          <p:nvPicPr>
            <p:cNvPr id="135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2967" y="18120191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683475" y="18426897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442928" y="18919811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689262" y="19628414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9" name="Group 138"/>
          <p:cNvGrpSpPr/>
          <p:nvPr/>
        </p:nvGrpSpPr>
        <p:grpSpPr>
          <a:xfrm>
            <a:off x="22723080" y="11495455"/>
            <a:ext cx="2100683" cy="2042299"/>
            <a:chOff x="19052967" y="18120191"/>
            <a:chExt cx="4608095" cy="4480023"/>
          </a:xfrm>
        </p:grpSpPr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2967" y="18120191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683475" y="18426897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442928" y="18919811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689262" y="19628414"/>
              <a:ext cx="2974975" cy="296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14483"/>
              </p:ext>
            </p:extLst>
          </p:nvPr>
        </p:nvGraphicFramePr>
        <p:xfrm>
          <a:off x="31514461" y="22924738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59808"/>
              </p:ext>
            </p:extLst>
          </p:nvPr>
        </p:nvGraphicFramePr>
        <p:xfrm>
          <a:off x="31514461" y="19760357"/>
          <a:ext cx="29711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  <a:gridCol w="330125"/>
              </a:tblGrid>
              <a:tr h="37084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0204070" y="10135250"/>
            <a:ext cx="1989777" cy="1785428"/>
            <a:chOff x="19035742" y="20485507"/>
            <a:chExt cx="4469155" cy="4010175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42" y="20485507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741755" y="20583808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294548" y="21025830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526747" y="21517532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1" name="Group 150"/>
          <p:cNvGrpSpPr/>
          <p:nvPr/>
        </p:nvGrpSpPr>
        <p:grpSpPr>
          <a:xfrm>
            <a:off x="20177758" y="7184803"/>
            <a:ext cx="1989777" cy="1785428"/>
            <a:chOff x="19035742" y="20485507"/>
            <a:chExt cx="4469155" cy="4010175"/>
          </a:xfrm>
        </p:grpSpPr>
        <p:pic>
          <p:nvPicPr>
            <p:cNvPr id="152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5742" y="20485507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00000">
              <a:off x="19741755" y="20583808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0">
              <a:off x="20294548" y="21025830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0526747" y="21517532"/>
              <a:ext cx="2981325" cy="297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72" y="25574079"/>
            <a:ext cx="17137904" cy="437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88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160</Words>
  <Application>Microsoft Office PowerPoint</Application>
  <PresentationFormat>Custom</PresentationFormat>
  <Paragraphs>51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Harlin</dc:creator>
  <cp:lastModifiedBy>Hugo Harlin</cp:lastModifiedBy>
  <cp:revision>57</cp:revision>
  <dcterms:created xsi:type="dcterms:W3CDTF">2018-12-05T13:19:43Z</dcterms:created>
  <dcterms:modified xsi:type="dcterms:W3CDTF">2019-01-16T12:50:59Z</dcterms:modified>
</cp:coreProperties>
</file>